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70" r:id="rId10"/>
    <p:sldId id="269" r:id="rId11"/>
    <p:sldId id="272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346760-990B-0EB7-23C9-F1E988A33D6E}" v="483" dt="2024-12-09T11:21:47.590"/>
    <p1510:client id="{98D6ADD7-FEDB-0DA0-7384-2036E54EE3F4}" v="435" dt="2024-12-09T11:17:44.319"/>
    <p1510:client id="{F090161C-8F15-6E37-8DF9-29A74488493E}" v="4" dt="2024-12-09T11:19:50.5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8"/>
    <p:restoredTop sz="94707"/>
  </p:normalViewPr>
  <p:slideViewPr>
    <p:cSldViewPr snapToGrid="0">
      <p:cViewPr varScale="1">
        <p:scale>
          <a:sx n="58" d="100"/>
          <a:sy n="58" d="100"/>
        </p:scale>
        <p:origin x="248" y="2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b="1" dirty="0"/>
              <a:t>Split and</a:t>
            </a:r>
            <a:r>
              <a:rPr lang="fr-FR" b="1" baseline="0" dirty="0"/>
              <a:t> use of data per </a:t>
            </a:r>
            <a:r>
              <a:rPr lang="fr-FR" b="1" baseline="0" dirty="0" err="1"/>
              <a:t>year</a:t>
            </a:r>
            <a:endParaRPr lang="fr-FR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Unused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60B8B30-434C-8049-A219-37DC4590BFE8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726D1430-B478-824F-9550-BDBF40690B4D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E861-234C-B3C8-749ECCC770A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219AAD6-D9D2-AC47-BC13-8B6CFEBC8380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1578ECC5-9D39-9B4E-9092-4E215EEB3854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E861-234C-B3C8-749ECCC770AC}"/>
                </c:ext>
              </c:extLst>
            </c:dLbl>
            <c:numFmt formatCode="0;\-0;;\ @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Raw</c:v>
                </c:pt>
                <c:pt idx="1">
                  <c:v>DataFrame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27</c:v>
                </c:pt>
                <c:pt idx="1">
                  <c:v>0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Feuil1!$B$6:$B$7</c15:f>
                <c15:dlblRangeCache>
                  <c:ptCount val="2"/>
                  <c:pt idx="0">
                    <c:v>68%</c:v>
                  </c:pt>
                  <c:pt idx="1">
                    <c:v>0%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E861-234C-B3C8-749ECCC770A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Train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76225B2-349B-0C47-AE9B-211A8E176B03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7EC5D57F-3267-9445-B795-282B06A0FFB6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E861-234C-B3C8-749ECCC770A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65FD736-A3A6-764B-9312-C62898FB528B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BF4056A5-D805-184B-9DCA-570161E08218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E861-234C-B3C8-749ECCC770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Raw</c:v>
                </c:pt>
                <c:pt idx="1">
                  <c:v>DataFrame</c:v>
                </c:pt>
              </c:strCache>
            </c:strRef>
          </c:cat>
          <c:val>
            <c:numRef>
              <c:f>Feuil1!$C$2:$C$3</c:f>
              <c:numCache>
                <c:formatCode>General</c:formatCode>
                <c:ptCount val="2"/>
                <c:pt idx="0">
                  <c:v>9</c:v>
                </c:pt>
                <c:pt idx="1">
                  <c:v>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Feuil1!$C$6:$C$7</c15:f>
                <c15:dlblRangeCache>
                  <c:ptCount val="2"/>
                  <c:pt idx="0">
                    <c:v>23%</c:v>
                  </c:pt>
                  <c:pt idx="1">
                    <c:v>69%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E861-234C-B3C8-749ECCC770AC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Test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7579A46-E19D-DD40-A8E2-15493C44944B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DC691EF2-61FE-7440-9737-92B84DA74F31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E861-234C-B3C8-749ECCC770A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85C04B7-C54F-5E4C-A6B3-8574DC8E969C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1C8D746C-01A8-3941-A975-A38666913401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E861-234C-B3C8-749ECCC770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Raw</c:v>
                </c:pt>
                <c:pt idx="1">
                  <c:v>DataFrame</c:v>
                </c:pt>
              </c:strCache>
            </c:strRef>
          </c:cat>
          <c:val>
            <c:numRef>
              <c:f>Feuil1!$D$2:$D$3</c:f>
              <c:numCache>
                <c:formatCode>General</c:formatCode>
                <c:ptCount val="2"/>
                <c:pt idx="0">
                  <c:v>3</c:v>
                </c:pt>
                <c:pt idx="1">
                  <c:v>3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Feuil1!$D$6:$D$8</c15:f>
                <c15:dlblRangeCache>
                  <c:ptCount val="3"/>
                  <c:pt idx="0">
                    <c:v>8%</c:v>
                  </c:pt>
                  <c:pt idx="1">
                    <c:v>23%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E861-234C-B3C8-749ECCC770AC}"/>
            </c:ext>
          </c:extLst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Val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FDAFC1F-25BF-4E40-84E9-9BBD36E20EA0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931301EA-0143-424A-AECA-8C41D851A6DA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E861-234C-B3C8-749ECCC770A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CE7AB45-4C63-6A4A-B294-C083489FAF89}" type="CELLRANGE">
                      <a:rPr lang="en-US"/>
                      <a:pPr/>
                      <a:t>[PLAGECELL]</a:t>
                    </a:fld>
                    <a:r>
                      <a:rPr lang="en-US" baseline="0"/>
                      <a:t> </a:t>
                    </a:r>
                    <a:fld id="{FC9EA013-DF69-F246-803A-B3DCFE31DB0D}" type="VALUE">
                      <a:rPr lang="en-US" baseline="0"/>
                      <a:pPr/>
                      <a:t>[VALEUR]</a:t>
                    </a:fld>
                    <a:endParaRPr lang="en-US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E861-234C-B3C8-749ECCC770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Feuil1!$A$2:$A$3</c:f>
              <c:strCache>
                <c:ptCount val="2"/>
                <c:pt idx="0">
                  <c:v>Raw</c:v>
                </c:pt>
                <c:pt idx="1">
                  <c:v>DataFrame</c:v>
                </c:pt>
              </c:strCache>
            </c:strRef>
          </c:cat>
          <c:val>
            <c:numRef>
              <c:f>Feuil1!$E$2:$E$3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Feuil1!$E$6:$E$7</c15:f>
                <c15:dlblRangeCache>
                  <c:ptCount val="2"/>
                  <c:pt idx="0">
                    <c:v>3%</c:v>
                  </c:pt>
                  <c:pt idx="1">
                    <c:v>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E861-234C-B3C8-749ECCC770A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177839984"/>
        <c:axId val="1177841696"/>
      </c:barChart>
      <c:catAx>
        <c:axId val="11778399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77841696"/>
        <c:crosses val="autoZero"/>
        <c:auto val="1"/>
        <c:lblAlgn val="ctr"/>
        <c:lblOffset val="100"/>
        <c:noMultiLvlLbl val="0"/>
      </c:catAx>
      <c:valAx>
        <c:axId val="1177841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77839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857830954724405"/>
          <c:y val="0.86064472886224463"/>
          <c:w val="0.2353433809055118"/>
          <c:h val="0.106947859792439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7079ED-4732-A24F-B49C-54597D4AE30A}" type="doc">
      <dgm:prSet loTypeId="urn:microsoft.com/office/officeart/2005/8/layout/hProcess4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9688EC37-5015-FF47-ACF8-771C6FEDD6FF}">
      <dgm:prSet phldrT="[Texte]"/>
      <dgm:spPr/>
      <dgm:t>
        <a:bodyPr/>
        <a:lstStyle/>
        <a:p>
          <a:r>
            <a:rPr lang="en-US" noProof="0" dirty="0"/>
            <a:t>Raw files</a:t>
          </a:r>
        </a:p>
      </dgm:t>
    </dgm:pt>
    <dgm:pt modelId="{84D1B488-41CC-FD4D-9A05-3FED720F975C}" type="parTrans" cxnId="{EACB134C-321F-104B-98BB-1A1152A8EF4C}">
      <dgm:prSet/>
      <dgm:spPr/>
      <dgm:t>
        <a:bodyPr/>
        <a:lstStyle/>
        <a:p>
          <a:endParaRPr lang="fr-FR"/>
        </a:p>
      </dgm:t>
    </dgm:pt>
    <dgm:pt modelId="{EF960D85-25CD-F248-9B4B-93C47E312CD9}" type="sibTrans" cxnId="{EACB134C-321F-104B-98BB-1A1152A8EF4C}">
      <dgm:prSet/>
      <dgm:spPr/>
      <dgm:t>
        <a:bodyPr/>
        <a:lstStyle/>
        <a:p>
          <a:endParaRPr lang="fr-FR"/>
        </a:p>
      </dgm:t>
    </dgm:pt>
    <dgm:pt modelId="{270AE709-D54D-6B45-962A-85373AAECE51}">
      <dgm:prSet phldrT="[Texte]"/>
      <dgm:spPr/>
      <dgm:t>
        <a:bodyPr/>
        <a:lstStyle/>
        <a:p>
          <a:r>
            <a:rPr lang="en-US" noProof="0" dirty="0"/>
            <a:t>Raw measurements in </a:t>
          </a:r>
          <a:r>
            <a:rPr lang="en-US" noProof="0" dirty="0" err="1"/>
            <a:t>xarray</a:t>
          </a:r>
          <a:endParaRPr lang="en-US" noProof="0" dirty="0"/>
        </a:p>
      </dgm:t>
    </dgm:pt>
    <dgm:pt modelId="{7669A053-5A3C-6144-82D3-16BF69AC0163}" type="parTrans" cxnId="{360C75B3-6AE0-6145-A66D-657A4AEDB772}">
      <dgm:prSet/>
      <dgm:spPr/>
      <dgm:t>
        <a:bodyPr/>
        <a:lstStyle/>
        <a:p>
          <a:endParaRPr lang="fr-FR"/>
        </a:p>
      </dgm:t>
    </dgm:pt>
    <dgm:pt modelId="{315EE590-5516-E044-888F-BAFAF9C29E64}" type="sibTrans" cxnId="{360C75B3-6AE0-6145-A66D-657A4AEDB772}">
      <dgm:prSet/>
      <dgm:spPr/>
      <dgm:t>
        <a:bodyPr/>
        <a:lstStyle/>
        <a:p>
          <a:endParaRPr lang="fr-FR"/>
        </a:p>
      </dgm:t>
    </dgm:pt>
    <dgm:pt modelId="{FDB875EA-5A27-AE42-94C3-4E0539280613}">
      <dgm:prSet phldrT="[Texte]"/>
      <dgm:spPr/>
      <dgm:t>
        <a:bodyPr/>
        <a:lstStyle/>
        <a:p>
          <a:r>
            <a:rPr lang="en-US" noProof="0" dirty="0" err="1"/>
            <a:t>DataFrame</a:t>
          </a:r>
          <a:endParaRPr lang="en-US" noProof="0" dirty="0"/>
        </a:p>
      </dgm:t>
    </dgm:pt>
    <dgm:pt modelId="{9ED4CE7C-D959-0049-80B9-4B0EB3514A19}" type="parTrans" cxnId="{021E8472-4A4C-1F42-994C-4A20967C5926}">
      <dgm:prSet/>
      <dgm:spPr/>
      <dgm:t>
        <a:bodyPr/>
        <a:lstStyle/>
        <a:p>
          <a:endParaRPr lang="fr-FR"/>
        </a:p>
      </dgm:t>
    </dgm:pt>
    <dgm:pt modelId="{7A5E30CC-9BE8-B840-BDD5-6A98CD553F2B}" type="sibTrans" cxnId="{021E8472-4A4C-1F42-994C-4A20967C5926}">
      <dgm:prSet/>
      <dgm:spPr/>
      <dgm:t>
        <a:bodyPr/>
        <a:lstStyle/>
        <a:p>
          <a:endParaRPr lang="fr-FR"/>
        </a:p>
      </dgm:t>
    </dgm:pt>
    <dgm:pt modelId="{4B000619-C476-5941-90F5-8DE45FD7F34D}">
      <dgm:prSet phldrT="[Texte]"/>
      <dgm:spPr/>
      <dgm:t>
        <a:bodyPr/>
        <a:lstStyle/>
        <a:p>
          <a:r>
            <a:rPr lang="en-US" noProof="0" dirty="0" err="1"/>
            <a:t>df</a:t>
          </a:r>
          <a:r>
            <a:rPr lang="en-US" noProof="0" dirty="0"/>
            <a:t> per city</a:t>
          </a:r>
        </a:p>
      </dgm:t>
    </dgm:pt>
    <dgm:pt modelId="{885F9CA1-72AC-F448-B4A2-C265D4399825}" type="parTrans" cxnId="{6B1F0F00-2CA6-5C4B-BC5F-A5A0D7D7FF18}">
      <dgm:prSet/>
      <dgm:spPr/>
      <dgm:t>
        <a:bodyPr/>
        <a:lstStyle/>
        <a:p>
          <a:endParaRPr lang="fr-FR"/>
        </a:p>
      </dgm:t>
    </dgm:pt>
    <dgm:pt modelId="{FDA42D78-8586-1B4F-A69E-B5A72CD2D70E}" type="sibTrans" cxnId="{6B1F0F00-2CA6-5C4B-BC5F-A5A0D7D7FF18}">
      <dgm:prSet/>
      <dgm:spPr/>
      <dgm:t>
        <a:bodyPr/>
        <a:lstStyle/>
        <a:p>
          <a:endParaRPr lang="fr-FR"/>
        </a:p>
      </dgm:t>
    </dgm:pt>
    <dgm:pt modelId="{CAE1AB14-05C0-7F40-98E7-95D3C41DB2C2}">
      <dgm:prSet phldrT="[Texte]"/>
      <dgm:spPr/>
      <dgm:t>
        <a:bodyPr/>
        <a:lstStyle/>
        <a:p>
          <a:r>
            <a:rPr lang="en-US" noProof="0" dirty="0"/>
            <a:t>data exploration</a:t>
          </a:r>
        </a:p>
      </dgm:t>
    </dgm:pt>
    <dgm:pt modelId="{6B562E49-15DC-A840-862C-8E7860EA4DB1}" type="parTrans" cxnId="{E48C1826-0DEF-1E46-AF43-5507CF48DDCB}">
      <dgm:prSet/>
      <dgm:spPr/>
      <dgm:t>
        <a:bodyPr/>
        <a:lstStyle/>
        <a:p>
          <a:endParaRPr lang="fr-FR"/>
        </a:p>
      </dgm:t>
    </dgm:pt>
    <dgm:pt modelId="{A6A128CD-D00A-5C4E-8375-33445EBC856E}" type="sibTrans" cxnId="{E48C1826-0DEF-1E46-AF43-5507CF48DDCB}">
      <dgm:prSet/>
      <dgm:spPr/>
      <dgm:t>
        <a:bodyPr/>
        <a:lstStyle/>
        <a:p>
          <a:endParaRPr lang="fr-FR"/>
        </a:p>
      </dgm:t>
    </dgm:pt>
    <dgm:pt modelId="{AD062890-F7B9-3A4F-82C8-27CF773981FD}">
      <dgm:prSet phldrT="[Texte]"/>
      <dgm:spPr/>
      <dgm:t>
        <a:bodyPr/>
        <a:lstStyle/>
        <a:p>
          <a:r>
            <a:rPr lang="en-US" noProof="0" dirty="0"/>
            <a:t>Red + norm</a:t>
          </a:r>
        </a:p>
      </dgm:t>
    </dgm:pt>
    <dgm:pt modelId="{A184028F-A8D7-2E40-A108-2493ABAB441A}" type="parTrans" cxnId="{141A7DBC-DDBD-FB4C-9FE2-3A4FC526E283}">
      <dgm:prSet/>
      <dgm:spPr/>
      <dgm:t>
        <a:bodyPr/>
        <a:lstStyle/>
        <a:p>
          <a:endParaRPr lang="fr-FR"/>
        </a:p>
      </dgm:t>
    </dgm:pt>
    <dgm:pt modelId="{A40CECF1-8E84-3144-946E-051AFD8C93C2}" type="sibTrans" cxnId="{141A7DBC-DDBD-FB4C-9FE2-3A4FC526E283}">
      <dgm:prSet/>
      <dgm:spPr/>
      <dgm:t>
        <a:bodyPr/>
        <a:lstStyle/>
        <a:p>
          <a:endParaRPr lang="fr-FR"/>
        </a:p>
      </dgm:t>
    </dgm:pt>
    <dgm:pt modelId="{3CD7A719-7FEE-9744-AD0D-4001657BA137}">
      <dgm:prSet phldrT="[Texte]"/>
      <dgm:spPr/>
      <dgm:t>
        <a:bodyPr/>
        <a:lstStyle/>
        <a:p>
          <a:r>
            <a:rPr lang="en-US" noProof="0" dirty="0"/>
            <a:t>13 years</a:t>
          </a:r>
        </a:p>
      </dgm:t>
    </dgm:pt>
    <dgm:pt modelId="{4E3B8196-744C-7845-B60D-33CAEAAEA69E}" type="parTrans" cxnId="{0E96DF7B-5BDE-9B4E-ABC3-2ED95D926365}">
      <dgm:prSet/>
      <dgm:spPr/>
      <dgm:t>
        <a:bodyPr/>
        <a:lstStyle/>
        <a:p>
          <a:endParaRPr lang="fr-FR"/>
        </a:p>
      </dgm:t>
    </dgm:pt>
    <dgm:pt modelId="{D840841F-31F0-7543-BFFC-3939FB314DA2}" type="sibTrans" cxnId="{0E96DF7B-5BDE-9B4E-ABC3-2ED95D926365}">
      <dgm:prSet/>
      <dgm:spPr/>
      <dgm:t>
        <a:bodyPr/>
        <a:lstStyle/>
        <a:p>
          <a:endParaRPr lang="fr-FR"/>
        </a:p>
      </dgm:t>
    </dgm:pt>
    <dgm:pt modelId="{00911A1B-F01D-8347-B4C7-5E9F8F1AEF7D}">
      <dgm:prSet phldrT="[Texte]"/>
      <dgm:spPr/>
      <dgm:t>
        <a:bodyPr/>
        <a:lstStyle/>
        <a:p>
          <a:r>
            <a:rPr lang="en-US" noProof="0" dirty="0"/>
            <a:t>Normalized per feature</a:t>
          </a:r>
        </a:p>
      </dgm:t>
    </dgm:pt>
    <dgm:pt modelId="{C5E27B03-30B6-E44D-B768-ABCBC060A9F0}" type="parTrans" cxnId="{76944124-7B8B-9E40-A3EC-D9232C86AE64}">
      <dgm:prSet/>
      <dgm:spPr/>
      <dgm:t>
        <a:bodyPr/>
        <a:lstStyle/>
        <a:p>
          <a:endParaRPr lang="fr-FR"/>
        </a:p>
      </dgm:t>
    </dgm:pt>
    <dgm:pt modelId="{ACFCE410-A35F-8B4A-813C-D06A98051E60}" type="sibTrans" cxnId="{76944124-7B8B-9E40-A3EC-D9232C86AE64}">
      <dgm:prSet/>
      <dgm:spPr/>
      <dgm:t>
        <a:bodyPr/>
        <a:lstStyle/>
        <a:p>
          <a:endParaRPr lang="fr-FR"/>
        </a:p>
      </dgm:t>
    </dgm:pt>
    <dgm:pt modelId="{771CBF1A-9938-FA40-AAA1-F622B8D3B57F}">
      <dgm:prSet phldrT="[Texte]"/>
      <dgm:spPr/>
      <dgm:t>
        <a:bodyPr/>
        <a:lstStyle/>
        <a:p>
          <a:r>
            <a:rPr lang="en-US" noProof="0" dirty="0"/>
            <a:t>Hourly</a:t>
          </a:r>
        </a:p>
      </dgm:t>
    </dgm:pt>
    <dgm:pt modelId="{7B641202-A183-5B4C-AD07-225033E8A2E2}" type="parTrans" cxnId="{C379350D-BDDF-A24D-9981-0970B7F02C63}">
      <dgm:prSet/>
      <dgm:spPr/>
      <dgm:t>
        <a:bodyPr/>
        <a:lstStyle/>
        <a:p>
          <a:endParaRPr lang="fr-FR"/>
        </a:p>
      </dgm:t>
    </dgm:pt>
    <dgm:pt modelId="{2C33F28D-AB21-5C47-85AB-8D6EBF9A8569}" type="sibTrans" cxnId="{C379350D-BDDF-A24D-9981-0970B7F02C63}">
      <dgm:prSet/>
      <dgm:spPr/>
      <dgm:t>
        <a:bodyPr/>
        <a:lstStyle/>
        <a:p>
          <a:endParaRPr lang="fr-FR"/>
        </a:p>
      </dgm:t>
    </dgm:pt>
    <dgm:pt modelId="{F6231EED-EA10-5244-8BBD-7A5ECE2E1F0B}">
      <dgm:prSet phldrT="[Texte]"/>
      <dgm:spPr/>
      <dgm:t>
        <a:bodyPr/>
        <a:lstStyle/>
        <a:p>
          <a:endParaRPr lang="en-US" noProof="0" dirty="0"/>
        </a:p>
      </dgm:t>
    </dgm:pt>
    <dgm:pt modelId="{3D3768E8-4065-DA43-AA5A-53D5B557CD97}" type="parTrans" cxnId="{272AC982-460A-F44F-870C-F86DC09EDAB0}">
      <dgm:prSet/>
      <dgm:spPr/>
      <dgm:t>
        <a:bodyPr/>
        <a:lstStyle/>
        <a:p>
          <a:endParaRPr lang="fr-FR"/>
        </a:p>
      </dgm:t>
    </dgm:pt>
    <dgm:pt modelId="{898876E5-613E-774A-8B0F-B4635883F702}" type="sibTrans" cxnId="{272AC982-460A-F44F-870C-F86DC09EDAB0}">
      <dgm:prSet/>
      <dgm:spPr/>
      <dgm:t>
        <a:bodyPr/>
        <a:lstStyle/>
        <a:p>
          <a:endParaRPr lang="fr-FR"/>
        </a:p>
      </dgm:t>
    </dgm:pt>
    <dgm:pt modelId="{B6612ED7-CC2B-BB48-B2DF-6E9D6654C9F3}">
      <dgm:prSet phldrT="[Texte]"/>
      <dgm:spPr/>
      <dgm:t>
        <a:bodyPr/>
        <a:lstStyle/>
        <a:p>
          <a:r>
            <a:rPr lang="en-US" noProof="0" dirty="0"/>
            <a:t>10 features each</a:t>
          </a:r>
        </a:p>
      </dgm:t>
    </dgm:pt>
    <dgm:pt modelId="{CD42D2C9-D383-2F43-B567-3D0806001EA4}" type="parTrans" cxnId="{D0F9F066-5832-124B-9833-6994982B5C28}">
      <dgm:prSet/>
      <dgm:spPr/>
      <dgm:t>
        <a:bodyPr/>
        <a:lstStyle/>
        <a:p>
          <a:endParaRPr lang="fr-FR"/>
        </a:p>
      </dgm:t>
    </dgm:pt>
    <dgm:pt modelId="{6F181D63-FCFB-1244-90E4-D8ECBF50470E}" type="sibTrans" cxnId="{D0F9F066-5832-124B-9833-6994982B5C28}">
      <dgm:prSet/>
      <dgm:spPr/>
      <dgm:t>
        <a:bodyPr/>
        <a:lstStyle/>
        <a:p>
          <a:endParaRPr lang="fr-FR"/>
        </a:p>
      </dgm:t>
    </dgm:pt>
    <dgm:pt modelId="{D24EB99A-21AC-EA43-BF91-632D29A6E000}">
      <dgm:prSet phldrT="[Texte]"/>
      <dgm:spPr/>
      <dgm:t>
        <a:bodyPr/>
        <a:lstStyle/>
        <a:p>
          <a:r>
            <a:rPr lang="en-US" noProof="0" dirty="0"/>
            <a:t>1980-2019</a:t>
          </a:r>
        </a:p>
      </dgm:t>
    </dgm:pt>
    <dgm:pt modelId="{7B1C8DD8-4334-594B-BE62-6AD642C24A3D}" type="parTrans" cxnId="{A88F86A1-9E3B-CB48-A50F-35F890497D5A}">
      <dgm:prSet/>
      <dgm:spPr/>
      <dgm:t>
        <a:bodyPr/>
        <a:lstStyle/>
        <a:p>
          <a:endParaRPr lang="fr-FR"/>
        </a:p>
      </dgm:t>
    </dgm:pt>
    <dgm:pt modelId="{68A4B749-61BD-6C47-B015-D9A5FE2C8D0D}" type="sibTrans" cxnId="{A88F86A1-9E3B-CB48-A50F-35F890497D5A}">
      <dgm:prSet/>
      <dgm:spPr/>
      <dgm:t>
        <a:bodyPr/>
        <a:lstStyle/>
        <a:p>
          <a:endParaRPr lang="fr-FR"/>
        </a:p>
      </dgm:t>
    </dgm:pt>
    <dgm:pt modelId="{7EF214AF-E906-F142-A8C5-E2BF7998A56F}">
      <dgm:prSet/>
      <dgm:spPr/>
      <dgm:t>
        <a:bodyPr/>
        <a:lstStyle/>
        <a:p>
          <a:r>
            <a:rPr lang="en-US" noProof="0" dirty="0"/>
            <a:t>Shift +3</a:t>
          </a:r>
        </a:p>
      </dgm:t>
    </dgm:pt>
    <dgm:pt modelId="{8B97CD52-914D-684A-9639-47653106904F}" type="parTrans" cxnId="{6F77BE75-8FA5-9545-8E2C-62AFFB9854AF}">
      <dgm:prSet/>
      <dgm:spPr/>
      <dgm:t>
        <a:bodyPr/>
        <a:lstStyle/>
        <a:p>
          <a:endParaRPr lang="fr-FR"/>
        </a:p>
      </dgm:t>
    </dgm:pt>
    <dgm:pt modelId="{B7FA25AF-52AC-0F4E-B83F-1AE03B684307}" type="sibTrans" cxnId="{6F77BE75-8FA5-9545-8E2C-62AFFB9854AF}">
      <dgm:prSet/>
      <dgm:spPr/>
      <dgm:t>
        <a:bodyPr/>
        <a:lstStyle/>
        <a:p>
          <a:endParaRPr lang="fr-FR"/>
        </a:p>
      </dgm:t>
    </dgm:pt>
    <dgm:pt modelId="{92872205-68D2-C045-B47E-6B5EFB19B1CE}">
      <dgm:prSet phldrT="[Texte]"/>
      <dgm:spPr/>
      <dgm:t>
        <a:bodyPr/>
        <a:lstStyle/>
        <a:p>
          <a:r>
            <a:rPr lang="en-US" noProof="0" dirty="0"/>
            <a:t>Split in train / test / </a:t>
          </a:r>
          <a:r>
            <a:rPr lang="en-US" noProof="0" dirty="0" err="1"/>
            <a:t>val</a:t>
          </a:r>
          <a:endParaRPr lang="en-US" noProof="0" dirty="0"/>
        </a:p>
      </dgm:t>
    </dgm:pt>
    <dgm:pt modelId="{6B3075CF-0F23-1043-8491-B518FCA77700}" type="parTrans" cxnId="{BAF4789A-D0AD-5E46-946C-B70F6A77EEBB}">
      <dgm:prSet/>
      <dgm:spPr/>
      <dgm:t>
        <a:bodyPr/>
        <a:lstStyle/>
        <a:p>
          <a:endParaRPr lang="fr-FR"/>
        </a:p>
      </dgm:t>
    </dgm:pt>
    <dgm:pt modelId="{B5B71AB8-FEBD-9C4F-B445-4C352F21A397}" type="sibTrans" cxnId="{BAF4789A-D0AD-5E46-946C-B70F6A77EEBB}">
      <dgm:prSet/>
      <dgm:spPr/>
      <dgm:t>
        <a:bodyPr/>
        <a:lstStyle/>
        <a:p>
          <a:endParaRPr lang="fr-FR"/>
        </a:p>
      </dgm:t>
    </dgm:pt>
    <dgm:pt modelId="{975E142E-2FC7-4840-8A73-36C21F694E17}">
      <dgm:prSet/>
      <dgm:spPr/>
      <dgm:t>
        <a:bodyPr/>
        <a:lstStyle/>
        <a:p>
          <a:r>
            <a:rPr lang="en-US" noProof="0" dirty="0"/>
            <a:t>Add 3 previous days on the same row</a:t>
          </a:r>
        </a:p>
      </dgm:t>
    </dgm:pt>
    <dgm:pt modelId="{E65F0A07-F867-824A-8B4F-805DA1BED823}" type="parTrans" cxnId="{96F05BCC-0E0A-BC46-8910-3654E0A21085}">
      <dgm:prSet/>
      <dgm:spPr/>
      <dgm:t>
        <a:bodyPr/>
        <a:lstStyle/>
        <a:p>
          <a:endParaRPr lang="fr-FR"/>
        </a:p>
      </dgm:t>
    </dgm:pt>
    <dgm:pt modelId="{6B6FC152-9AB2-7D46-8FAB-70E5D455D01B}" type="sibTrans" cxnId="{96F05BCC-0E0A-BC46-8910-3654E0A21085}">
      <dgm:prSet/>
      <dgm:spPr/>
      <dgm:t>
        <a:bodyPr/>
        <a:lstStyle/>
        <a:p>
          <a:endParaRPr lang="fr-FR"/>
        </a:p>
      </dgm:t>
    </dgm:pt>
    <dgm:pt modelId="{2865F260-7EED-FC4B-A26C-EAC018A166CE}">
      <dgm:prSet phldrT="[Texte]"/>
      <dgm:spPr/>
      <dgm:t>
        <a:bodyPr/>
        <a:lstStyle/>
        <a:p>
          <a:r>
            <a:rPr lang="en-US" noProof="0" dirty="0"/>
            <a:t>Reduced to daily sample</a:t>
          </a:r>
        </a:p>
      </dgm:t>
    </dgm:pt>
    <dgm:pt modelId="{B40AAC74-23D2-894C-9C5F-FFA42B0178D2}" type="parTrans" cxnId="{4E56CE7B-ECE1-2E47-AEF9-60C2C905E26A}">
      <dgm:prSet/>
      <dgm:spPr/>
      <dgm:t>
        <a:bodyPr/>
        <a:lstStyle/>
        <a:p>
          <a:endParaRPr lang="fr-FR"/>
        </a:p>
      </dgm:t>
    </dgm:pt>
    <dgm:pt modelId="{46F5EBB3-6B48-6947-BB42-91D64EF9E828}" type="sibTrans" cxnId="{4E56CE7B-ECE1-2E47-AEF9-60C2C905E26A}">
      <dgm:prSet/>
      <dgm:spPr/>
      <dgm:t>
        <a:bodyPr/>
        <a:lstStyle/>
        <a:p>
          <a:endParaRPr lang="fr-FR"/>
        </a:p>
      </dgm:t>
    </dgm:pt>
    <dgm:pt modelId="{34DC28D0-3B76-B84B-A3A0-A5004457FBD7}">
      <dgm:prSet/>
      <dgm:spPr/>
      <dgm:t>
        <a:bodyPr/>
        <a:lstStyle/>
        <a:p>
          <a:r>
            <a:rPr lang="en-US" noProof="0" dirty="0" err="1"/>
            <a:t>X_train</a:t>
          </a:r>
          <a:r>
            <a:rPr lang="en-US" noProof="0" dirty="0"/>
            <a:t>: 3287x160</a:t>
          </a:r>
        </a:p>
      </dgm:t>
    </dgm:pt>
    <dgm:pt modelId="{A630E8B7-2F4D-8F48-A5FE-5E8995913CF6}" type="parTrans" cxnId="{8C60F875-3EAD-EA44-9D32-D80E46BCFB10}">
      <dgm:prSet/>
      <dgm:spPr/>
      <dgm:t>
        <a:bodyPr/>
        <a:lstStyle/>
        <a:p>
          <a:endParaRPr lang="fr-FR"/>
        </a:p>
      </dgm:t>
    </dgm:pt>
    <dgm:pt modelId="{0DEF698D-E366-A642-ADB6-F65C4B921E89}" type="sibTrans" cxnId="{8C60F875-3EAD-EA44-9D32-D80E46BCFB10}">
      <dgm:prSet/>
      <dgm:spPr/>
      <dgm:t>
        <a:bodyPr/>
        <a:lstStyle/>
        <a:p>
          <a:endParaRPr lang="fr-FR"/>
        </a:p>
      </dgm:t>
    </dgm:pt>
    <dgm:pt modelId="{6C3316A5-3CA7-094E-8B33-AF17352C687A}">
      <dgm:prSet phldrT="[Texte]"/>
      <dgm:spPr/>
      <dgm:t>
        <a:bodyPr/>
        <a:lstStyle/>
        <a:p>
          <a:r>
            <a:rPr lang="en-US" noProof="0" dirty="0" err="1"/>
            <a:t>X_train</a:t>
          </a:r>
          <a:r>
            <a:rPr lang="en-US" noProof="0" dirty="0"/>
            <a:t>: 3287x40 </a:t>
          </a:r>
        </a:p>
      </dgm:t>
    </dgm:pt>
    <dgm:pt modelId="{9321613D-FBB1-D743-A6E8-C864EC606770}" type="parTrans" cxnId="{71DA51E2-053D-644D-A80D-2C7039A08273}">
      <dgm:prSet/>
      <dgm:spPr/>
      <dgm:t>
        <a:bodyPr/>
        <a:lstStyle/>
        <a:p>
          <a:endParaRPr lang="fr-FR"/>
        </a:p>
      </dgm:t>
    </dgm:pt>
    <dgm:pt modelId="{8EF0295C-47E6-7A4A-A5E0-3090EA7248FD}" type="sibTrans" cxnId="{71DA51E2-053D-644D-A80D-2C7039A08273}">
      <dgm:prSet/>
      <dgm:spPr/>
      <dgm:t>
        <a:bodyPr/>
        <a:lstStyle/>
        <a:p>
          <a:endParaRPr lang="fr-FR"/>
        </a:p>
      </dgm:t>
    </dgm:pt>
    <dgm:pt modelId="{1C341178-EC3B-AB47-9537-E08081A84ECA}">
      <dgm:prSet phldrT="[Texte]"/>
      <dgm:spPr/>
      <dgm:t>
        <a:bodyPr/>
        <a:lstStyle/>
        <a:p>
          <a:r>
            <a:rPr lang="en-US" noProof="0" dirty="0"/>
            <a:t>easy plotting</a:t>
          </a:r>
        </a:p>
      </dgm:t>
    </dgm:pt>
    <dgm:pt modelId="{0E4539C3-5894-6C48-8DD7-837BCCFAE750}" type="parTrans" cxnId="{C9DCCEC3-DFE1-F545-BB1D-1A6DF5A69854}">
      <dgm:prSet/>
      <dgm:spPr/>
      <dgm:t>
        <a:bodyPr/>
        <a:lstStyle/>
        <a:p>
          <a:endParaRPr lang="fr-FR"/>
        </a:p>
      </dgm:t>
    </dgm:pt>
    <dgm:pt modelId="{A5AB306E-EE13-2C43-9F36-E9A392A0AE19}" type="sibTrans" cxnId="{C9DCCEC3-DFE1-F545-BB1D-1A6DF5A69854}">
      <dgm:prSet/>
      <dgm:spPr/>
      <dgm:t>
        <a:bodyPr/>
        <a:lstStyle/>
        <a:p>
          <a:endParaRPr lang="fr-FR"/>
        </a:p>
      </dgm:t>
    </dgm:pt>
    <dgm:pt modelId="{2AD2365F-2F55-B546-BD91-8A4BE434AEBB}">
      <dgm:prSet phldrT="[Texte]"/>
      <dgm:spPr/>
      <dgm:t>
        <a:bodyPr/>
        <a:lstStyle/>
        <a:p>
          <a:r>
            <a:rPr lang="en-US" noProof="0" dirty="0"/>
            <a:t>5 stations</a:t>
          </a:r>
        </a:p>
      </dgm:t>
    </dgm:pt>
    <dgm:pt modelId="{D77D117A-6201-A343-86D4-71D7408D64D0}" type="parTrans" cxnId="{3047A2DA-FA51-3B40-844C-F22E1301298F}">
      <dgm:prSet/>
      <dgm:spPr/>
      <dgm:t>
        <a:bodyPr/>
        <a:lstStyle/>
        <a:p>
          <a:endParaRPr lang="fr-FR"/>
        </a:p>
      </dgm:t>
    </dgm:pt>
    <dgm:pt modelId="{B6CB1693-59A3-4F45-867B-06A269FA88F4}" type="sibTrans" cxnId="{3047A2DA-FA51-3B40-844C-F22E1301298F}">
      <dgm:prSet/>
      <dgm:spPr/>
      <dgm:t>
        <a:bodyPr/>
        <a:lstStyle/>
        <a:p>
          <a:endParaRPr lang="fr-FR"/>
        </a:p>
      </dgm:t>
    </dgm:pt>
    <dgm:pt modelId="{99FC8C43-E31A-C44B-86BF-A7F9EE706C9D}">
      <dgm:prSet phldrT="[Texte]"/>
      <dgm:spPr/>
      <dgm:t>
        <a:bodyPr/>
        <a:lstStyle/>
        <a:p>
          <a:r>
            <a:rPr lang="en-US" noProof="0" dirty="0"/>
            <a:t>17M points</a:t>
          </a:r>
        </a:p>
      </dgm:t>
    </dgm:pt>
    <dgm:pt modelId="{B898C464-932F-9440-BED6-80B3E7A9102C}" type="parTrans" cxnId="{D92090ED-A16C-9D43-A676-781993969528}">
      <dgm:prSet/>
      <dgm:spPr/>
      <dgm:t>
        <a:bodyPr/>
        <a:lstStyle/>
        <a:p>
          <a:endParaRPr lang="fr-FR"/>
        </a:p>
      </dgm:t>
    </dgm:pt>
    <dgm:pt modelId="{DF5CBBE8-20A6-4948-AF6A-0266BFBCDAA4}" type="sibTrans" cxnId="{D92090ED-A16C-9D43-A676-781993969528}">
      <dgm:prSet/>
      <dgm:spPr/>
      <dgm:t>
        <a:bodyPr/>
        <a:lstStyle/>
        <a:p>
          <a:endParaRPr lang="fr-FR"/>
        </a:p>
      </dgm:t>
    </dgm:pt>
    <dgm:pt modelId="{A365BA18-BB53-ED46-9A5B-B6C369A0A957}" type="pres">
      <dgm:prSet presAssocID="{727079ED-4732-A24F-B49C-54597D4AE30A}" presName="Name0" presStyleCnt="0">
        <dgm:presLayoutVars>
          <dgm:dir/>
          <dgm:animLvl val="lvl"/>
          <dgm:resizeHandles val="exact"/>
        </dgm:presLayoutVars>
      </dgm:prSet>
      <dgm:spPr/>
    </dgm:pt>
    <dgm:pt modelId="{938A95FD-6F74-4E4F-A717-E66BD3D0830F}" type="pres">
      <dgm:prSet presAssocID="{727079ED-4732-A24F-B49C-54597D4AE30A}" presName="tSp" presStyleCnt="0"/>
      <dgm:spPr/>
    </dgm:pt>
    <dgm:pt modelId="{EF274808-51E5-0B4A-B4CB-39CE7FFF6348}" type="pres">
      <dgm:prSet presAssocID="{727079ED-4732-A24F-B49C-54597D4AE30A}" presName="bSp" presStyleCnt="0"/>
      <dgm:spPr/>
    </dgm:pt>
    <dgm:pt modelId="{A96B1075-D481-EF4C-AAFC-1B3C1ADDB706}" type="pres">
      <dgm:prSet presAssocID="{727079ED-4732-A24F-B49C-54597D4AE30A}" presName="process" presStyleCnt="0"/>
      <dgm:spPr/>
    </dgm:pt>
    <dgm:pt modelId="{8FF1078F-9AC8-FF40-AF0E-B96C12F555A0}" type="pres">
      <dgm:prSet presAssocID="{9688EC37-5015-FF47-ACF8-771C6FEDD6FF}" presName="composite1" presStyleCnt="0"/>
      <dgm:spPr/>
    </dgm:pt>
    <dgm:pt modelId="{B1FAD17E-B4EF-4A47-904C-C106AAC607CB}" type="pres">
      <dgm:prSet presAssocID="{9688EC37-5015-FF47-ACF8-771C6FEDD6FF}" presName="dummyNode1" presStyleLbl="node1" presStyleIdx="0" presStyleCnt="4"/>
      <dgm:spPr/>
    </dgm:pt>
    <dgm:pt modelId="{E17E0019-E4DE-A246-BC5B-1C2D519A78A8}" type="pres">
      <dgm:prSet presAssocID="{9688EC37-5015-FF47-ACF8-771C6FEDD6FF}" presName="childNode1" presStyleLbl="bgAcc1" presStyleIdx="0" presStyleCnt="4">
        <dgm:presLayoutVars>
          <dgm:bulletEnabled val="1"/>
        </dgm:presLayoutVars>
      </dgm:prSet>
      <dgm:spPr/>
    </dgm:pt>
    <dgm:pt modelId="{9E025B1B-7E40-9440-AC60-BC48D8C28524}" type="pres">
      <dgm:prSet presAssocID="{9688EC37-5015-FF47-ACF8-771C6FEDD6FF}" presName="childNode1tx" presStyleLbl="bgAcc1" presStyleIdx="0" presStyleCnt="4">
        <dgm:presLayoutVars>
          <dgm:bulletEnabled val="1"/>
        </dgm:presLayoutVars>
      </dgm:prSet>
      <dgm:spPr/>
    </dgm:pt>
    <dgm:pt modelId="{F19264F0-C832-BC44-BDBB-B3D055EC6D5C}" type="pres">
      <dgm:prSet presAssocID="{9688EC37-5015-FF47-ACF8-771C6FEDD6FF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782A3DEE-6FDB-DC46-8E73-5FA5A462B36B}" type="pres">
      <dgm:prSet presAssocID="{9688EC37-5015-FF47-ACF8-771C6FEDD6FF}" presName="connSite1" presStyleCnt="0"/>
      <dgm:spPr/>
    </dgm:pt>
    <dgm:pt modelId="{FB15A642-962C-6F4B-916F-C0A66B33D4FF}" type="pres">
      <dgm:prSet presAssocID="{EF960D85-25CD-F248-9B4B-93C47E312CD9}" presName="Name9" presStyleLbl="sibTrans2D1" presStyleIdx="0" presStyleCnt="3"/>
      <dgm:spPr/>
    </dgm:pt>
    <dgm:pt modelId="{43162CDB-369A-4E48-938B-3CB62C903A31}" type="pres">
      <dgm:prSet presAssocID="{FDB875EA-5A27-AE42-94C3-4E0539280613}" presName="composite2" presStyleCnt="0"/>
      <dgm:spPr/>
    </dgm:pt>
    <dgm:pt modelId="{70C7371A-EFB1-A74E-8F5D-CA8CC4D9092D}" type="pres">
      <dgm:prSet presAssocID="{FDB875EA-5A27-AE42-94C3-4E0539280613}" presName="dummyNode2" presStyleLbl="node1" presStyleIdx="0" presStyleCnt="4"/>
      <dgm:spPr/>
    </dgm:pt>
    <dgm:pt modelId="{1E8FA8C9-70CD-E941-A1A7-845FF48B27D8}" type="pres">
      <dgm:prSet presAssocID="{FDB875EA-5A27-AE42-94C3-4E0539280613}" presName="childNode2" presStyleLbl="bgAcc1" presStyleIdx="1" presStyleCnt="4">
        <dgm:presLayoutVars>
          <dgm:bulletEnabled val="1"/>
        </dgm:presLayoutVars>
      </dgm:prSet>
      <dgm:spPr/>
    </dgm:pt>
    <dgm:pt modelId="{28C4CD51-17A1-9C48-8DA5-8C0EF7B95F1B}" type="pres">
      <dgm:prSet presAssocID="{FDB875EA-5A27-AE42-94C3-4E0539280613}" presName="childNode2tx" presStyleLbl="bgAcc1" presStyleIdx="1" presStyleCnt="4">
        <dgm:presLayoutVars>
          <dgm:bulletEnabled val="1"/>
        </dgm:presLayoutVars>
      </dgm:prSet>
      <dgm:spPr/>
    </dgm:pt>
    <dgm:pt modelId="{01C000B6-E227-414A-8530-FFC11A663F30}" type="pres">
      <dgm:prSet presAssocID="{FDB875EA-5A27-AE42-94C3-4E0539280613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5BBBF909-AFE3-C843-9ADE-814104AA84DC}" type="pres">
      <dgm:prSet presAssocID="{FDB875EA-5A27-AE42-94C3-4E0539280613}" presName="connSite2" presStyleCnt="0"/>
      <dgm:spPr/>
    </dgm:pt>
    <dgm:pt modelId="{E87F5052-7668-A24F-AC18-D04AC6A858F1}" type="pres">
      <dgm:prSet presAssocID="{7A5E30CC-9BE8-B840-BDD5-6A98CD553F2B}" presName="Name18" presStyleLbl="sibTrans2D1" presStyleIdx="1" presStyleCnt="3"/>
      <dgm:spPr/>
    </dgm:pt>
    <dgm:pt modelId="{2F2FD059-2E8A-AB4F-9582-C4132F231ACA}" type="pres">
      <dgm:prSet presAssocID="{AD062890-F7B9-3A4F-82C8-27CF773981FD}" presName="composite1" presStyleCnt="0"/>
      <dgm:spPr/>
    </dgm:pt>
    <dgm:pt modelId="{E24C4405-1BA1-694B-8234-9B6D91BB1576}" type="pres">
      <dgm:prSet presAssocID="{AD062890-F7B9-3A4F-82C8-27CF773981FD}" presName="dummyNode1" presStyleLbl="node1" presStyleIdx="1" presStyleCnt="4"/>
      <dgm:spPr/>
    </dgm:pt>
    <dgm:pt modelId="{C8D19E1E-5DCA-4542-8827-FDC9B476D2ED}" type="pres">
      <dgm:prSet presAssocID="{AD062890-F7B9-3A4F-82C8-27CF773981FD}" presName="childNode1" presStyleLbl="bgAcc1" presStyleIdx="2" presStyleCnt="4">
        <dgm:presLayoutVars>
          <dgm:bulletEnabled val="1"/>
        </dgm:presLayoutVars>
      </dgm:prSet>
      <dgm:spPr/>
    </dgm:pt>
    <dgm:pt modelId="{57E8323D-9846-6945-9B19-B589EE687DD1}" type="pres">
      <dgm:prSet presAssocID="{AD062890-F7B9-3A4F-82C8-27CF773981FD}" presName="childNode1tx" presStyleLbl="bgAcc1" presStyleIdx="2" presStyleCnt="4">
        <dgm:presLayoutVars>
          <dgm:bulletEnabled val="1"/>
        </dgm:presLayoutVars>
      </dgm:prSet>
      <dgm:spPr/>
    </dgm:pt>
    <dgm:pt modelId="{0BF77E8E-809C-2547-9981-BE6C3639B648}" type="pres">
      <dgm:prSet presAssocID="{AD062890-F7B9-3A4F-82C8-27CF773981FD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E88A83C8-F500-AB45-8F58-1DE66944A43D}" type="pres">
      <dgm:prSet presAssocID="{AD062890-F7B9-3A4F-82C8-27CF773981FD}" presName="connSite1" presStyleCnt="0"/>
      <dgm:spPr/>
    </dgm:pt>
    <dgm:pt modelId="{2A6D8588-61E6-8242-B487-3D0CBE8DF31B}" type="pres">
      <dgm:prSet presAssocID="{A40CECF1-8E84-3144-946E-051AFD8C93C2}" presName="Name9" presStyleLbl="sibTrans2D1" presStyleIdx="2" presStyleCnt="3"/>
      <dgm:spPr/>
    </dgm:pt>
    <dgm:pt modelId="{D1FDDD17-A5FB-9144-B1A8-8A0BBC073AB3}" type="pres">
      <dgm:prSet presAssocID="{7EF214AF-E906-F142-A8C5-E2BF7998A56F}" presName="composite2" presStyleCnt="0"/>
      <dgm:spPr/>
    </dgm:pt>
    <dgm:pt modelId="{6CBF228E-4C10-884B-88FB-360CD39BC604}" type="pres">
      <dgm:prSet presAssocID="{7EF214AF-E906-F142-A8C5-E2BF7998A56F}" presName="dummyNode2" presStyleLbl="node1" presStyleIdx="2" presStyleCnt="4"/>
      <dgm:spPr/>
    </dgm:pt>
    <dgm:pt modelId="{F86AA988-3B2B-5344-A594-85DB785A3E8E}" type="pres">
      <dgm:prSet presAssocID="{7EF214AF-E906-F142-A8C5-E2BF7998A56F}" presName="childNode2" presStyleLbl="bgAcc1" presStyleIdx="3" presStyleCnt="4">
        <dgm:presLayoutVars>
          <dgm:bulletEnabled val="1"/>
        </dgm:presLayoutVars>
      </dgm:prSet>
      <dgm:spPr/>
    </dgm:pt>
    <dgm:pt modelId="{F5FD7F73-00D6-1F48-8459-40E5155CFE0C}" type="pres">
      <dgm:prSet presAssocID="{7EF214AF-E906-F142-A8C5-E2BF7998A56F}" presName="childNode2tx" presStyleLbl="bgAcc1" presStyleIdx="3" presStyleCnt="4">
        <dgm:presLayoutVars>
          <dgm:bulletEnabled val="1"/>
        </dgm:presLayoutVars>
      </dgm:prSet>
      <dgm:spPr/>
    </dgm:pt>
    <dgm:pt modelId="{11E319E3-7B99-8B4D-AADA-3FF9DE1DDCAE}" type="pres">
      <dgm:prSet presAssocID="{7EF214AF-E906-F142-A8C5-E2BF7998A56F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8EB47DEC-145A-DF43-8BFD-4C11C13746EE}" type="pres">
      <dgm:prSet presAssocID="{7EF214AF-E906-F142-A8C5-E2BF7998A56F}" presName="connSite2" presStyleCnt="0"/>
      <dgm:spPr/>
    </dgm:pt>
  </dgm:ptLst>
  <dgm:cxnLst>
    <dgm:cxn modelId="{6B1F0F00-2CA6-5C4B-BC5F-A5A0D7D7FF18}" srcId="{FDB875EA-5A27-AE42-94C3-4E0539280613}" destId="{4B000619-C476-5941-90F5-8DE45FD7F34D}" srcOrd="0" destOrd="0" parTransId="{885F9CA1-72AC-F448-B4A2-C265D4399825}" sibTransId="{FDA42D78-8586-1B4F-A69E-B5A72CD2D70E}"/>
    <dgm:cxn modelId="{D95DE900-CDEB-F64C-B621-5F7FFD348F88}" type="presOf" srcId="{00911A1B-F01D-8347-B4C7-5E9F8F1AEF7D}" destId="{57E8323D-9846-6945-9B19-B589EE687DD1}" srcOrd="1" destOrd="2" presId="urn:microsoft.com/office/officeart/2005/8/layout/hProcess4"/>
    <dgm:cxn modelId="{F5F5C801-1CB4-EE43-8650-615D9EE52A01}" type="presOf" srcId="{2865F260-7EED-FC4B-A26C-EAC018A166CE}" destId="{57E8323D-9846-6945-9B19-B589EE687DD1}" srcOrd="1" destOrd="1" presId="urn:microsoft.com/office/officeart/2005/8/layout/hProcess4"/>
    <dgm:cxn modelId="{C379350D-BDDF-A24D-9981-0970B7F02C63}" srcId="{9688EC37-5015-FF47-ACF8-771C6FEDD6FF}" destId="{771CBF1A-9938-FA40-AAA1-F622B8D3B57F}" srcOrd="3" destOrd="0" parTransId="{7B641202-A183-5B4C-AD07-225033E8A2E2}" sibTransId="{2C33F28D-AB21-5C47-85AB-8D6EBF9A8569}"/>
    <dgm:cxn modelId="{B04C0F0F-CB19-C34E-946A-0F3E2DF0D4C8}" type="presOf" srcId="{270AE709-D54D-6B45-962A-85373AAECE51}" destId="{9E025B1B-7E40-9440-AC60-BC48D8C28524}" srcOrd="1" destOrd="0" presId="urn:microsoft.com/office/officeart/2005/8/layout/hProcess4"/>
    <dgm:cxn modelId="{95416113-88F5-0A44-87FC-1515B789D95E}" type="presOf" srcId="{975E142E-2FC7-4840-8A73-36C21F694E17}" destId="{F86AA988-3B2B-5344-A594-85DB785A3E8E}" srcOrd="0" destOrd="0" presId="urn:microsoft.com/office/officeart/2005/8/layout/hProcess4"/>
    <dgm:cxn modelId="{A9ABD613-DFCF-E348-8FAE-E89A3832A9E0}" type="presOf" srcId="{B6612ED7-CC2B-BB48-B2DF-6E9D6654C9F3}" destId="{E17E0019-E4DE-A246-BC5B-1C2D519A78A8}" srcOrd="0" destOrd="2" presId="urn:microsoft.com/office/officeart/2005/8/layout/hProcess4"/>
    <dgm:cxn modelId="{76944124-7B8B-9E40-A3EC-D9232C86AE64}" srcId="{AD062890-F7B9-3A4F-82C8-27CF773981FD}" destId="{00911A1B-F01D-8347-B4C7-5E9F8F1AEF7D}" srcOrd="2" destOrd="0" parTransId="{C5E27B03-30B6-E44D-B768-ABCBC060A9F0}" sibTransId="{ACFCE410-A35F-8B4A-813C-D06A98051E60}"/>
    <dgm:cxn modelId="{E48C1826-0DEF-1E46-AF43-5507CF48DDCB}" srcId="{FDB875EA-5A27-AE42-94C3-4E0539280613}" destId="{CAE1AB14-05C0-7F40-98E7-95D3C41DB2C2}" srcOrd="1" destOrd="0" parTransId="{6B562E49-15DC-A840-862C-8E7860EA4DB1}" sibTransId="{A6A128CD-D00A-5C4E-8375-33445EBC856E}"/>
    <dgm:cxn modelId="{941C6A29-5FC5-084C-8210-966B8A11B0D5}" type="presOf" srcId="{92872205-68D2-C045-B47E-6B5EFB19B1CE}" destId="{57E8323D-9846-6945-9B19-B589EE687DD1}" srcOrd="1" destOrd="3" presId="urn:microsoft.com/office/officeart/2005/8/layout/hProcess4"/>
    <dgm:cxn modelId="{B52B582B-D564-C94B-AA0F-84EDCEB79C90}" type="presOf" srcId="{9688EC37-5015-FF47-ACF8-771C6FEDD6FF}" destId="{F19264F0-C832-BC44-BDBB-B3D055EC6D5C}" srcOrd="0" destOrd="0" presId="urn:microsoft.com/office/officeart/2005/8/layout/hProcess4"/>
    <dgm:cxn modelId="{4C64032F-5144-F640-B1BE-DEB6B5361AA6}" type="presOf" srcId="{EF960D85-25CD-F248-9B4B-93C47E312CD9}" destId="{FB15A642-962C-6F4B-916F-C0A66B33D4FF}" srcOrd="0" destOrd="0" presId="urn:microsoft.com/office/officeart/2005/8/layout/hProcess4"/>
    <dgm:cxn modelId="{5E499632-0EDF-C441-AD74-DB27229E2F19}" type="presOf" srcId="{1C341178-EC3B-AB47-9537-E08081A84ECA}" destId="{28C4CD51-17A1-9C48-8DA5-8C0EF7B95F1B}" srcOrd="1" destOrd="2" presId="urn:microsoft.com/office/officeart/2005/8/layout/hProcess4"/>
    <dgm:cxn modelId="{498B1135-568D-754E-8A58-ACF7DD38A7AD}" type="presOf" srcId="{D24EB99A-21AC-EA43-BF91-632D29A6E000}" destId="{9E025B1B-7E40-9440-AC60-BC48D8C28524}" srcOrd="1" destOrd="4" presId="urn:microsoft.com/office/officeart/2005/8/layout/hProcess4"/>
    <dgm:cxn modelId="{FE017035-98B7-0947-8D9B-1F808AB8DFF0}" type="presOf" srcId="{2AD2365F-2F55-B546-BD91-8A4BE434AEBB}" destId="{9E025B1B-7E40-9440-AC60-BC48D8C28524}" srcOrd="1" destOrd="1" presId="urn:microsoft.com/office/officeart/2005/8/layout/hProcess4"/>
    <dgm:cxn modelId="{E2458635-F5C2-8D47-9E52-96C3BE3C97D1}" type="presOf" srcId="{D24EB99A-21AC-EA43-BF91-632D29A6E000}" destId="{E17E0019-E4DE-A246-BC5B-1C2D519A78A8}" srcOrd="0" destOrd="4" presId="urn:microsoft.com/office/officeart/2005/8/layout/hProcess4"/>
    <dgm:cxn modelId="{9D91EA37-5BB5-5B43-9D49-606F43ED2C65}" type="presOf" srcId="{CAE1AB14-05C0-7F40-98E7-95D3C41DB2C2}" destId="{1E8FA8C9-70CD-E941-A1A7-845FF48B27D8}" srcOrd="0" destOrd="1" presId="urn:microsoft.com/office/officeart/2005/8/layout/hProcess4"/>
    <dgm:cxn modelId="{787BB638-BBDA-5A41-B5C6-1FDAAF2C2510}" type="presOf" srcId="{771CBF1A-9938-FA40-AAA1-F622B8D3B57F}" destId="{9E025B1B-7E40-9440-AC60-BC48D8C28524}" srcOrd="1" destOrd="3" presId="urn:microsoft.com/office/officeart/2005/8/layout/hProcess4"/>
    <dgm:cxn modelId="{F36B763B-CD57-8747-B03A-A2D48691E8D8}" type="presOf" srcId="{99FC8C43-E31A-C44B-86BF-A7F9EE706C9D}" destId="{E17E0019-E4DE-A246-BC5B-1C2D519A78A8}" srcOrd="0" destOrd="5" presId="urn:microsoft.com/office/officeart/2005/8/layout/hProcess4"/>
    <dgm:cxn modelId="{EACB134C-321F-104B-98BB-1A1152A8EF4C}" srcId="{727079ED-4732-A24F-B49C-54597D4AE30A}" destId="{9688EC37-5015-FF47-ACF8-771C6FEDD6FF}" srcOrd="0" destOrd="0" parTransId="{84D1B488-41CC-FD4D-9A05-3FED720F975C}" sibTransId="{EF960D85-25CD-F248-9B4B-93C47E312CD9}"/>
    <dgm:cxn modelId="{D7A3BE55-CCFE-064F-940A-2E722D9B69F6}" type="presOf" srcId="{AD062890-F7B9-3A4F-82C8-27CF773981FD}" destId="{0BF77E8E-809C-2547-9981-BE6C3639B648}" srcOrd="0" destOrd="0" presId="urn:microsoft.com/office/officeart/2005/8/layout/hProcess4"/>
    <dgm:cxn modelId="{C6AA9E5E-3243-A34A-97EF-6B65BDEECE8F}" type="presOf" srcId="{4B000619-C476-5941-90F5-8DE45FD7F34D}" destId="{1E8FA8C9-70CD-E941-A1A7-845FF48B27D8}" srcOrd="0" destOrd="0" presId="urn:microsoft.com/office/officeart/2005/8/layout/hProcess4"/>
    <dgm:cxn modelId="{B8122561-604C-8D45-BD76-421C5316955B}" type="presOf" srcId="{975E142E-2FC7-4840-8A73-36C21F694E17}" destId="{F5FD7F73-00D6-1F48-8459-40E5155CFE0C}" srcOrd="1" destOrd="0" presId="urn:microsoft.com/office/officeart/2005/8/layout/hProcess4"/>
    <dgm:cxn modelId="{B995FF62-34DB-614E-8FFF-5688E6447395}" type="presOf" srcId="{6C3316A5-3CA7-094E-8B33-AF17352C687A}" destId="{57E8323D-9846-6945-9B19-B589EE687DD1}" srcOrd="1" destOrd="4" presId="urn:microsoft.com/office/officeart/2005/8/layout/hProcess4"/>
    <dgm:cxn modelId="{D0F9F066-5832-124B-9833-6994982B5C28}" srcId="{9688EC37-5015-FF47-ACF8-771C6FEDD6FF}" destId="{B6612ED7-CC2B-BB48-B2DF-6E9D6654C9F3}" srcOrd="2" destOrd="0" parTransId="{CD42D2C9-D383-2F43-B567-3D0806001EA4}" sibTransId="{6F181D63-FCFB-1244-90E4-D8ECBF50470E}"/>
    <dgm:cxn modelId="{D776856A-5FAF-5F40-8074-D59D106383B8}" type="presOf" srcId="{34DC28D0-3B76-B84B-A3A0-A5004457FBD7}" destId="{F5FD7F73-00D6-1F48-8459-40E5155CFE0C}" srcOrd="1" destOrd="1" presId="urn:microsoft.com/office/officeart/2005/8/layout/hProcess4"/>
    <dgm:cxn modelId="{A4047A6E-5D2F-A643-B430-5FD6E89FD0E6}" type="presOf" srcId="{00911A1B-F01D-8347-B4C7-5E9F8F1AEF7D}" destId="{C8D19E1E-5DCA-4542-8827-FDC9B476D2ED}" srcOrd="0" destOrd="2" presId="urn:microsoft.com/office/officeart/2005/8/layout/hProcess4"/>
    <dgm:cxn modelId="{021E8472-4A4C-1F42-994C-4A20967C5926}" srcId="{727079ED-4732-A24F-B49C-54597D4AE30A}" destId="{FDB875EA-5A27-AE42-94C3-4E0539280613}" srcOrd="1" destOrd="0" parTransId="{9ED4CE7C-D959-0049-80B9-4B0EB3514A19}" sibTransId="{7A5E30CC-9BE8-B840-BDD5-6A98CD553F2B}"/>
    <dgm:cxn modelId="{A9A6FE74-4AC5-5C4B-9D59-DA05E4BE8E59}" type="presOf" srcId="{F6231EED-EA10-5244-8BBD-7A5ECE2E1F0B}" destId="{E17E0019-E4DE-A246-BC5B-1C2D519A78A8}" srcOrd="0" destOrd="6" presId="urn:microsoft.com/office/officeart/2005/8/layout/hProcess4"/>
    <dgm:cxn modelId="{D324AD75-D8F5-EC4E-821E-34AB6CEF872F}" type="presOf" srcId="{B6612ED7-CC2B-BB48-B2DF-6E9D6654C9F3}" destId="{9E025B1B-7E40-9440-AC60-BC48D8C28524}" srcOrd="1" destOrd="2" presId="urn:microsoft.com/office/officeart/2005/8/layout/hProcess4"/>
    <dgm:cxn modelId="{6F77BE75-8FA5-9545-8E2C-62AFFB9854AF}" srcId="{727079ED-4732-A24F-B49C-54597D4AE30A}" destId="{7EF214AF-E906-F142-A8C5-E2BF7998A56F}" srcOrd="3" destOrd="0" parTransId="{8B97CD52-914D-684A-9639-47653106904F}" sibTransId="{B7FA25AF-52AC-0F4E-B83F-1AE03B684307}"/>
    <dgm:cxn modelId="{8C60F875-3EAD-EA44-9D32-D80E46BCFB10}" srcId="{7EF214AF-E906-F142-A8C5-E2BF7998A56F}" destId="{34DC28D0-3B76-B84B-A3A0-A5004457FBD7}" srcOrd="1" destOrd="0" parTransId="{A630E8B7-2F4D-8F48-A5FE-5E8995913CF6}" sibTransId="{0DEF698D-E366-A642-ADB6-F65C4B921E89}"/>
    <dgm:cxn modelId="{4E56CE7B-ECE1-2E47-AEF9-60C2C905E26A}" srcId="{AD062890-F7B9-3A4F-82C8-27CF773981FD}" destId="{2865F260-7EED-FC4B-A26C-EAC018A166CE}" srcOrd="1" destOrd="0" parTransId="{B40AAC74-23D2-894C-9C5F-FFA42B0178D2}" sibTransId="{46F5EBB3-6B48-6947-BB42-91D64EF9E828}"/>
    <dgm:cxn modelId="{0E96DF7B-5BDE-9B4E-ABC3-2ED95D926365}" srcId="{AD062890-F7B9-3A4F-82C8-27CF773981FD}" destId="{3CD7A719-7FEE-9744-AD0D-4001657BA137}" srcOrd="0" destOrd="0" parTransId="{4E3B8196-744C-7845-B60D-33CAEAAEA69E}" sibTransId="{D840841F-31F0-7543-BFFC-3939FB314DA2}"/>
    <dgm:cxn modelId="{97A34A7D-D1EF-7946-AB0F-E8C4A26CCB43}" type="presOf" srcId="{F6231EED-EA10-5244-8BBD-7A5ECE2E1F0B}" destId="{9E025B1B-7E40-9440-AC60-BC48D8C28524}" srcOrd="1" destOrd="6" presId="urn:microsoft.com/office/officeart/2005/8/layout/hProcess4"/>
    <dgm:cxn modelId="{272AC982-460A-F44F-870C-F86DC09EDAB0}" srcId="{9688EC37-5015-FF47-ACF8-771C6FEDD6FF}" destId="{F6231EED-EA10-5244-8BBD-7A5ECE2E1F0B}" srcOrd="6" destOrd="0" parTransId="{3D3768E8-4065-DA43-AA5A-53D5B557CD97}" sibTransId="{898876E5-613E-774A-8B0F-B4635883F702}"/>
    <dgm:cxn modelId="{9808B98C-D648-8249-8AE2-04E2C4051E42}" type="presOf" srcId="{727079ED-4732-A24F-B49C-54597D4AE30A}" destId="{A365BA18-BB53-ED46-9A5B-B6C369A0A957}" srcOrd="0" destOrd="0" presId="urn:microsoft.com/office/officeart/2005/8/layout/hProcess4"/>
    <dgm:cxn modelId="{BAF4789A-D0AD-5E46-946C-B70F6A77EEBB}" srcId="{AD062890-F7B9-3A4F-82C8-27CF773981FD}" destId="{92872205-68D2-C045-B47E-6B5EFB19B1CE}" srcOrd="3" destOrd="0" parTransId="{6B3075CF-0F23-1043-8491-B518FCA77700}" sibTransId="{B5B71AB8-FEBD-9C4F-B445-4C352F21A397}"/>
    <dgm:cxn modelId="{A88F86A1-9E3B-CB48-A50F-35F890497D5A}" srcId="{9688EC37-5015-FF47-ACF8-771C6FEDD6FF}" destId="{D24EB99A-21AC-EA43-BF91-632D29A6E000}" srcOrd="4" destOrd="0" parTransId="{7B1C8DD8-4334-594B-BE62-6AD642C24A3D}" sibTransId="{68A4B749-61BD-6C47-B015-D9A5FE2C8D0D}"/>
    <dgm:cxn modelId="{32FB1EB2-A36C-344A-B729-2E89BA7C94B6}" type="presOf" srcId="{2AD2365F-2F55-B546-BD91-8A4BE434AEBB}" destId="{E17E0019-E4DE-A246-BC5B-1C2D519A78A8}" srcOrd="0" destOrd="1" presId="urn:microsoft.com/office/officeart/2005/8/layout/hProcess4"/>
    <dgm:cxn modelId="{360C75B3-6AE0-6145-A66D-657A4AEDB772}" srcId="{9688EC37-5015-FF47-ACF8-771C6FEDD6FF}" destId="{270AE709-D54D-6B45-962A-85373AAECE51}" srcOrd="0" destOrd="0" parTransId="{7669A053-5A3C-6144-82D3-16BF69AC0163}" sibTransId="{315EE590-5516-E044-888F-BAFAF9C29E64}"/>
    <dgm:cxn modelId="{D9D913B4-DD6C-4444-8B1E-2BE73C68E62B}" type="presOf" srcId="{270AE709-D54D-6B45-962A-85373AAECE51}" destId="{E17E0019-E4DE-A246-BC5B-1C2D519A78A8}" srcOrd="0" destOrd="0" presId="urn:microsoft.com/office/officeart/2005/8/layout/hProcess4"/>
    <dgm:cxn modelId="{1D2CAAB6-63D8-E04A-AFB9-1CB947B66715}" type="presOf" srcId="{771CBF1A-9938-FA40-AAA1-F622B8D3B57F}" destId="{E17E0019-E4DE-A246-BC5B-1C2D519A78A8}" srcOrd="0" destOrd="3" presId="urn:microsoft.com/office/officeart/2005/8/layout/hProcess4"/>
    <dgm:cxn modelId="{55FE7CB7-1185-E946-8921-D48243C44167}" type="presOf" srcId="{99FC8C43-E31A-C44B-86BF-A7F9EE706C9D}" destId="{9E025B1B-7E40-9440-AC60-BC48D8C28524}" srcOrd="1" destOrd="5" presId="urn:microsoft.com/office/officeart/2005/8/layout/hProcess4"/>
    <dgm:cxn modelId="{141A7DBC-DDBD-FB4C-9FE2-3A4FC526E283}" srcId="{727079ED-4732-A24F-B49C-54597D4AE30A}" destId="{AD062890-F7B9-3A4F-82C8-27CF773981FD}" srcOrd="2" destOrd="0" parTransId="{A184028F-A8D7-2E40-A108-2493ABAB441A}" sibTransId="{A40CECF1-8E84-3144-946E-051AFD8C93C2}"/>
    <dgm:cxn modelId="{5B045BC0-B488-D743-A6C7-11A1459A0421}" type="presOf" srcId="{4B000619-C476-5941-90F5-8DE45FD7F34D}" destId="{28C4CD51-17A1-9C48-8DA5-8C0EF7B95F1B}" srcOrd="1" destOrd="0" presId="urn:microsoft.com/office/officeart/2005/8/layout/hProcess4"/>
    <dgm:cxn modelId="{234584C0-D995-EF4E-A1E9-E79CC5DA1A93}" type="presOf" srcId="{7EF214AF-E906-F142-A8C5-E2BF7998A56F}" destId="{11E319E3-7B99-8B4D-AADA-3FF9DE1DDCAE}" srcOrd="0" destOrd="0" presId="urn:microsoft.com/office/officeart/2005/8/layout/hProcess4"/>
    <dgm:cxn modelId="{A36D96C0-8999-1648-9DBA-E826F248704E}" type="presOf" srcId="{CAE1AB14-05C0-7F40-98E7-95D3C41DB2C2}" destId="{28C4CD51-17A1-9C48-8DA5-8C0EF7B95F1B}" srcOrd="1" destOrd="1" presId="urn:microsoft.com/office/officeart/2005/8/layout/hProcess4"/>
    <dgm:cxn modelId="{C9DCCEC3-DFE1-F545-BB1D-1A6DF5A69854}" srcId="{FDB875EA-5A27-AE42-94C3-4E0539280613}" destId="{1C341178-EC3B-AB47-9537-E08081A84ECA}" srcOrd="2" destOrd="0" parTransId="{0E4539C3-5894-6C48-8DD7-837BCCFAE750}" sibTransId="{A5AB306E-EE13-2C43-9F36-E9A392A0AE19}"/>
    <dgm:cxn modelId="{96F05BCC-0E0A-BC46-8910-3654E0A21085}" srcId="{7EF214AF-E906-F142-A8C5-E2BF7998A56F}" destId="{975E142E-2FC7-4840-8A73-36C21F694E17}" srcOrd="0" destOrd="0" parTransId="{E65F0A07-F867-824A-8B4F-805DA1BED823}" sibTransId="{6B6FC152-9AB2-7D46-8FAB-70E5D455D01B}"/>
    <dgm:cxn modelId="{B9BF37D1-BE7D-BA4E-A76A-EC9A1EBAA226}" type="presOf" srcId="{3CD7A719-7FEE-9744-AD0D-4001657BA137}" destId="{C8D19E1E-5DCA-4542-8827-FDC9B476D2ED}" srcOrd="0" destOrd="0" presId="urn:microsoft.com/office/officeart/2005/8/layout/hProcess4"/>
    <dgm:cxn modelId="{3B47B6D1-2CE2-CE42-B9B3-AD90ED2D1048}" type="presOf" srcId="{A40CECF1-8E84-3144-946E-051AFD8C93C2}" destId="{2A6D8588-61E6-8242-B487-3D0CBE8DF31B}" srcOrd="0" destOrd="0" presId="urn:microsoft.com/office/officeart/2005/8/layout/hProcess4"/>
    <dgm:cxn modelId="{BB3A21D2-F940-E84A-9DE6-F5C67C18FBB9}" type="presOf" srcId="{1C341178-EC3B-AB47-9537-E08081A84ECA}" destId="{1E8FA8C9-70CD-E941-A1A7-845FF48B27D8}" srcOrd="0" destOrd="2" presId="urn:microsoft.com/office/officeart/2005/8/layout/hProcess4"/>
    <dgm:cxn modelId="{D9853CD5-E287-CB43-BF1E-07BA4051C02B}" type="presOf" srcId="{FDB875EA-5A27-AE42-94C3-4E0539280613}" destId="{01C000B6-E227-414A-8530-FFC11A663F30}" srcOrd="0" destOrd="0" presId="urn:microsoft.com/office/officeart/2005/8/layout/hProcess4"/>
    <dgm:cxn modelId="{0BD449D9-521B-BD4C-B1A6-C9A004A47982}" type="presOf" srcId="{3CD7A719-7FEE-9744-AD0D-4001657BA137}" destId="{57E8323D-9846-6945-9B19-B589EE687DD1}" srcOrd="1" destOrd="0" presId="urn:microsoft.com/office/officeart/2005/8/layout/hProcess4"/>
    <dgm:cxn modelId="{3047A2DA-FA51-3B40-844C-F22E1301298F}" srcId="{9688EC37-5015-FF47-ACF8-771C6FEDD6FF}" destId="{2AD2365F-2F55-B546-BD91-8A4BE434AEBB}" srcOrd="1" destOrd="0" parTransId="{D77D117A-6201-A343-86D4-71D7408D64D0}" sibTransId="{B6CB1693-59A3-4F45-867B-06A269FA88F4}"/>
    <dgm:cxn modelId="{78E015DF-87D3-0C4F-97AD-E1BC2EFA0934}" type="presOf" srcId="{34DC28D0-3B76-B84B-A3A0-A5004457FBD7}" destId="{F86AA988-3B2B-5344-A594-85DB785A3E8E}" srcOrd="0" destOrd="1" presId="urn:microsoft.com/office/officeart/2005/8/layout/hProcess4"/>
    <dgm:cxn modelId="{71DA51E2-053D-644D-A80D-2C7039A08273}" srcId="{AD062890-F7B9-3A4F-82C8-27CF773981FD}" destId="{6C3316A5-3CA7-094E-8B33-AF17352C687A}" srcOrd="4" destOrd="0" parTransId="{9321613D-FBB1-D743-A6E8-C864EC606770}" sibTransId="{8EF0295C-47E6-7A4A-A5E0-3090EA7248FD}"/>
    <dgm:cxn modelId="{9A1354E4-F868-6346-AD38-109166E8610E}" type="presOf" srcId="{6C3316A5-3CA7-094E-8B33-AF17352C687A}" destId="{C8D19E1E-5DCA-4542-8827-FDC9B476D2ED}" srcOrd="0" destOrd="4" presId="urn:microsoft.com/office/officeart/2005/8/layout/hProcess4"/>
    <dgm:cxn modelId="{D92090ED-A16C-9D43-A676-781993969528}" srcId="{9688EC37-5015-FF47-ACF8-771C6FEDD6FF}" destId="{99FC8C43-E31A-C44B-86BF-A7F9EE706C9D}" srcOrd="5" destOrd="0" parTransId="{B898C464-932F-9440-BED6-80B3E7A9102C}" sibTransId="{DF5CBBE8-20A6-4948-AF6A-0266BFBCDAA4}"/>
    <dgm:cxn modelId="{EF031CF0-DB20-3044-87BC-CD5A220485BF}" type="presOf" srcId="{2865F260-7EED-FC4B-A26C-EAC018A166CE}" destId="{C8D19E1E-5DCA-4542-8827-FDC9B476D2ED}" srcOrd="0" destOrd="1" presId="urn:microsoft.com/office/officeart/2005/8/layout/hProcess4"/>
    <dgm:cxn modelId="{7838EBF5-3BBC-2148-992F-8EFFD8575553}" type="presOf" srcId="{7A5E30CC-9BE8-B840-BDD5-6A98CD553F2B}" destId="{E87F5052-7668-A24F-AC18-D04AC6A858F1}" srcOrd="0" destOrd="0" presId="urn:microsoft.com/office/officeart/2005/8/layout/hProcess4"/>
    <dgm:cxn modelId="{9B018DF8-6618-5F4C-B88E-F309D1B2C8BA}" type="presOf" srcId="{92872205-68D2-C045-B47E-6B5EFB19B1CE}" destId="{C8D19E1E-5DCA-4542-8827-FDC9B476D2ED}" srcOrd="0" destOrd="3" presId="urn:microsoft.com/office/officeart/2005/8/layout/hProcess4"/>
    <dgm:cxn modelId="{07F23758-5DDC-0448-A720-27822D8DB6DF}" type="presParOf" srcId="{A365BA18-BB53-ED46-9A5B-B6C369A0A957}" destId="{938A95FD-6F74-4E4F-A717-E66BD3D0830F}" srcOrd="0" destOrd="0" presId="urn:microsoft.com/office/officeart/2005/8/layout/hProcess4"/>
    <dgm:cxn modelId="{D1DFAEF1-5A6C-9B44-909B-C3BF9F1654A6}" type="presParOf" srcId="{A365BA18-BB53-ED46-9A5B-B6C369A0A957}" destId="{EF274808-51E5-0B4A-B4CB-39CE7FFF6348}" srcOrd="1" destOrd="0" presId="urn:microsoft.com/office/officeart/2005/8/layout/hProcess4"/>
    <dgm:cxn modelId="{FB1738EA-915D-A147-AC85-C1D24C110883}" type="presParOf" srcId="{A365BA18-BB53-ED46-9A5B-B6C369A0A957}" destId="{A96B1075-D481-EF4C-AAFC-1B3C1ADDB706}" srcOrd="2" destOrd="0" presId="urn:microsoft.com/office/officeart/2005/8/layout/hProcess4"/>
    <dgm:cxn modelId="{E211A63E-9114-234A-94AE-3270265A0031}" type="presParOf" srcId="{A96B1075-D481-EF4C-AAFC-1B3C1ADDB706}" destId="{8FF1078F-9AC8-FF40-AF0E-B96C12F555A0}" srcOrd="0" destOrd="0" presId="urn:microsoft.com/office/officeart/2005/8/layout/hProcess4"/>
    <dgm:cxn modelId="{8498201B-EF15-3C40-B190-6071C7F97624}" type="presParOf" srcId="{8FF1078F-9AC8-FF40-AF0E-B96C12F555A0}" destId="{B1FAD17E-B4EF-4A47-904C-C106AAC607CB}" srcOrd="0" destOrd="0" presId="urn:microsoft.com/office/officeart/2005/8/layout/hProcess4"/>
    <dgm:cxn modelId="{3C5EF466-FAEB-CC4E-B15A-D67303A64769}" type="presParOf" srcId="{8FF1078F-9AC8-FF40-AF0E-B96C12F555A0}" destId="{E17E0019-E4DE-A246-BC5B-1C2D519A78A8}" srcOrd="1" destOrd="0" presId="urn:microsoft.com/office/officeart/2005/8/layout/hProcess4"/>
    <dgm:cxn modelId="{2C016C7D-ADA6-A945-9CB3-0CFE6C099403}" type="presParOf" srcId="{8FF1078F-9AC8-FF40-AF0E-B96C12F555A0}" destId="{9E025B1B-7E40-9440-AC60-BC48D8C28524}" srcOrd="2" destOrd="0" presId="urn:microsoft.com/office/officeart/2005/8/layout/hProcess4"/>
    <dgm:cxn modelId="{92201A6E-0C5B-0447-AD91-CFC60C5F50AF}" type="presParOf" srcId="{8FF1078F-9AC8-FF40-AF0E-B96C12F555A0}" destId="{F19264F0-C832-BC44-BDBB-B3D055EC6D5C}" srcOrd="3" destOrd="0" presId="urn:microsoft.com/office/officeart/2005/8/layout/hProcess4"/>
    <dgm:cxn modelId="{4A1048CF-909A-4F4F-8306-B3CD4A38DE00}" type="presParOf" srcId="{8FF1078F-9AC8-FF40-AF0E-B96C12F555A0}" destId="{782A3DEE-6FDB-DC46-8E73-5FA5A462B36B}" srcOrd="4" destOrd="0" presId="urn:microsoft.com/office/officeart/2005/8/layout/hProcess4"/>
    <dgm:cxn modelId="{63DD8DE6-857F-194A-8FE9-9693E579FF7D}" type="presParOf" srcId="{A96B1075-D481-EF4C-AAFC-1B3C1ADDB706}" destId="{FB15A642-962C-6F4B-916F-C0A66B33D4FF}" srcOrd="1" destOrd="0" presId="urn:microsoft.com/office/officeart/2005/8/layout/hProcess4"/>
    <dgm:cxn modelId="{EAD4677B-1557-EC44-8449-2B935EC3415F}" type="presParOf" srcId="{A96B1075-D481-EF4C-AAFC-1B3C1ADDB706}" destId="{43162CDB-369A-4E48-938B-3CB62C903A31}" srcOrd="2" destOrd="0" presId="urn:microsoft.com/office/officeart/2005/8/layout/hProcess4"/>
    <dgm:cxn modelId="{3B6733C4-FE0D-3845-8118-DD326D4444B8}" type="presParOf" srcId="{43162CDB-369A-4E48-938B-3CB62C903A31}" destId="{70C7371A-EFB1-A74E-8F5D-CA8CC4D9092D}" srcOrd="0" destOrd="0" presId="urn:microsoft.com/office/officeart/2005/8/layout/hProcess4"/>
    <dgm:cxn modelId="{9796A510-AC90-484C-924C-1F211F19BF06}" type="presParOf" srcId="{43162CDB-369A-4E48-938B-3CB62C903A31}" destId="{1E8FA8C9-70CD-E941-A1A7-845FF48B27D8}" srcOrd="1" destOrd="0" presId="urn:microsoft.com/office/officeart/2005/8/layout/hProcess4"/>
    <dgm:cxn modelId="{8F20197C-605D-2B4D-BABD-511E010DE3C5}" type="presParOf" srcId="{43162CDB-369A-4E48-938B-3CB62C903A31}" destId="{28C4CD51-17A1-9C48-8DA5-8C0EF7B95F1B}" srcOrd="2" destOrd="0" presId="urn:microsoft.com/office/officeart/2005/8/layout/hProcess4"/>
    <dgm:cxn modelId="{A909C21B-C619-4146-AEB4-E7DADD85EF27}" type="presParOf" srcId="{43162CDB-369A-4E48-938B-3CB62C903A31}" destId="{01C000B6-E227-414A-8530-FFC11A663F30}" srcOrd="3" destOrd="0" presId="urn:microsoft.com/office/officeart/2005/8/layout/hProcess4"/>
    <dgm:cxn modelId="{D6D1B4DF-7FC0-094A-B2FD-4C2242A76F1E}" type="presParOf" srcId="{43162CDB-369A-4E48-938B-3CB62C903A31}" destId="{5BBBF909-AFE3-C843-9ADE-814104AA84DC}" srcOrd="4" destOrd="0" presId="urn:microsoft.com/office/officeart/2005/8/layout/hProcess4"/>
    <dgm:cxn modelId="{D2814329-059A-4640-8000-3AA73E1B16F2}" type="presParOf" srcId="{A96B1075-D481-EF4C-AAFC-1B3C1ADDB706}" destId="{E87F5052-7668-A24F-AC18-D04AC6A858F1}" srcOrd="3" destOrd="0" presId="urn:microsoft.com/office/officeart/2005/8/layout/hProcess4"/>
    <dgm:cxn modelId="{F1AB7800-9B91-FE4B-80FB-054851CAE6B1}" type="presParOf" srcId="{A96B1075-D481-EF4C-AAFC-1B3C1ADDB706}" destId="{2F2FD059-2E8A-AB4F-9582-C4132F231ACA}" srcOrd="4" destOrd="0" presId="urn:microsoft.com/office/officeart/2005/8/layout/hProcess4"/>
    <dgm:cxn modelId="{0F883F07-6E01-7348-8FD6-018567490633}" type="presParOf" srcId="{2F2FD059-2E8A-AB4F-9582-C4132F231ACA}" destId="{E24C4405-1BA1-694B-8234-9B6D91BB1576}" srcOrd="0" destOrd="0" presId="urn:microsoft.com/office/officeart/2005/8/layout/hProcess4"/>
    <dgm:cxn modelId="{5A25BF18-0331-4243-9E56-0B19275C3F28}" type="presParOf" srcId="{2F2FD059-2E8A-AB4F-9582-C4132F231ACA}" destId="{C8D19E1E-5DCA-4542-8827-FDC9B476D2ED}" srcOrd="1" destOrd="0" presId="urn:microsoft.com/office/officeart/2005/8/layout/hProcess4"/>
    <dgm:cxn modelId="{456EED0E-22F8-B94F-A507-9D5AD5E54D74}" type="presParOf" srcId="{2F2FD059-2E8A-AB4F-9582-C4132F231ACA}" destId="{57E8323D-9846-6945-9B19-B589EE687DD1}" srcOrd="2" destOrd="0" presId="urn:microsoft.com/office/officeart/2005/8/layout/hProcess4"/>
    <dgm:cxn modelId="{9182E2B2-D439-9F40-8F6D-270FBB82342C}" type="presParOf" srcId="{2F2FD059-2E8A-AB4F-9582-C4132F231ACA}" destId="{0BF77E8E-809C-2547-9981-BE6C3639B648}" srcOrd="3" destOrd="0" presId="urn:microsoft.com/office/officeart/2005/8/layout/hProcess4"/>
    <dgm:cxn modelId="{49FB4FC6-2477-2D4B-898D-60140C684A78}" type="presParOf" srcId="{2F2FD059-2E8A-AB4F-9582-C4132F231ACA}" destId="{E88A83C8-F500-AB45-8F58-1DE66944A43D}" srcOrd="4" destOrd="0" presId="urn:microsoft.com/office/officeart/2005/8/layout/hProcess4"/>
    <dgm:cxn modelId="{53AAFFF4-0BF9-4F46-BD21-FFB68F3E5256}" type="presParOf" srcId="{A96B1075-D481-EF4C-AAFC-1B3C1ADDB706}" destId="{2A6D8588-61E6-8242-B487-3D0CBE8DF31B}" srcOrd="5" destOrd="0" presId="urn:microsoft.com/office/officeart/2005/8/layout/hProcess4"/>
    <dgm:cxn modelId="{35E30010-E03E-E34C-B70C-80C5491E067E}" type="presParOf" srcId="{A96B1075-D481-EF4C-AAFC-1B3C1ADDB706}" destId="{D1FDDD17-A5FB-9144-B1A8-8A0BBC073AB3}" srcOrd="6" destOrd="0" presId="urn:microsoft.com/office/officeart/2005/8/layout/hProcess4"/>
    <dgm:cxn modelId="{82634049-9C84-F947-8BAD-0B22C9896120}" type="presParOf" srcId="{D1FDDD17-A5FB-9144-B1A8-8A0BBC073AB3}" destId="{6CBF228E-4C10-884B-88FB-360CD39BC604}" srcOrd="0" destOrd="0" presId="urn:microsoft.com/office/officeart/2005/8/layout/hProcess4"/>
    <dgm:cxn modelId="{188CBF5F-9801-6045-90CC-5F827737BC1B}" type="presParOf" srcId="{D1FDDD17-A5FB-9144-B1A8-8A0BBC073AB3}" destId="{F86AA988-3B2B-5344-A594-85DB785A3E8E}" srcOrd="1" destOrd="0" presId="urn:microsoft.com/office/officeart/2005/8/layout/hProcess4"/>
    <dgm:cxn modelId="{ACD7CB85-6E26-4D4D-AF45-B3CC869C9826}" type="presParOf" srcId="{D1FDDD17-A5FB-9144-B1A8-8A0BBC073AB3}" destId="{F5FD7F73-00D6-1F48-8459-40E5155CFE0C}" srcOrd="2" destOrd="0" presId="urn:microsoft.com/office/officeart/2005/8/layout/hProcess4"/>
    <dgm:cxn modelId="{46E44325-CCAD-7E44-89B5-9A5F450E4B92}" type="presParOf" srcId="{D1FDDD17-A5FB-9144-B1A8-8A0BBC073AB3}" destId="{11E319E3-7B99-8B4D-AADA-3FF9DE1DDCAE}" srcOrd="3" destOrd="0" presId="urn:microsoft.com/office/officeart/2005/8/layout/hProcess4"/>
    <dgm:cxn modelId="{8C131B1A-6FED-B648-85AF-DA0BFC6A9DBA}" type="presParOf" srcId="{D1FDDD17-A5FB-9144-B1A8-8A0BBC073AB3}" destId="{8EB47DEC-145A-DF43-8BFD-4C11C13746EE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7E0019-E4DE-A246-BC5B-1C2D519A78A8}">
      <dsp:nvSpPr>
        <dsp:cNvPr id="0" name=""/>
        <dsp:cNvSpPr/>
      </dsp:nvSpPr>
      <dsp:spPr>
        <a:xfrm>
          <a:off x="6614" y="4147077"/>
          <a:ext cx="4261407" cy="3514769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Raw measurements in </a:t>
          </a:r>
          <a:r>
            <a:rPr lang="en-US" sz="2300" kern="1200" noProof="0" dirty="0" err="1"/>
            <a:t>xarray</a:t>
          </a:r>
          <a:endParaRPr lang="en-US" sz="2300" kern="1200" noProof="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5 stations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10 features each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Hourly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1980-2019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17M points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noProof="0" dirty="0"/>
        </a:p>
      </dsp:txBody>
      <dsp:txXfrm>
        <a:off x="87499" y="4227962"/>
        <a:ext cx="4099637" cy="2599834"/>
      </dsp:txXfrm>
    </dsp:sp>
    <dsp:sp modelId="{FB15A642-962C-6F4B-916F-C0A66B33D4FF}">
      <dsp:nvSpPr>
        <dsp:cNvPr id="0" name=""/>
        <dsp:cNvSpPr/>
      </dsp:nvSpPr>
      <dsp:spPr>
        <a:xfrm>
          <a:off x="2423370" y="5063045"/>
          <a:ext cx="4583042" cy="4583042"/>
        </a:xfrm>
        <a:prstGeom prst="leftCircularArrow">
          <a:avLst>
            <a:gd name="adj1" fmla="val 2902"/>
            <a:gd name="adj2" fmla="val 355008"/>
            <a:gd name="adj3" fmla="val 2130519"/>
            <a:gd name="adj4" fmla="val 9024489"/>
            <a:gd name="adj5" fmla="val 3386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9264F0-C832-BC44-BDBB-B3D055EC6D5C}">
      <dsp:nvSpPr>
        <dsp:cNvPr id="0" name=""/>
        <dsp:cNvSpPr/>
      </dsp:nvSpPr>
      <dsp:spPr>
        <a:xfrm>
          <a:off x="953593" y="6908682"/>
          <a:ext cx="3787917" cy="15063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noProof="0" dirty="0"/>
            <a:t>Raw files</a:t>
          </a:r>
        </a:p>
      </dsp:txBody>
      <dsp:txXfrm>
        <a:off x="997712" y="6952801"/>
        <a:ext cx="3699679" cy="1418091"/>
      </dsp:txXfrm>
    </dsp:sp>
    <dsp:sp modelId="{1E8FA8C9-70CD-E941-A1A7-845FF48B27D8}">
      <dsp:nvSpPr>
        <dsp:cNvPr id="0" name=""/>
        <dsp:cNvSpPr/>
      </dsp:nvSpPr>
      <dsp:spPr>
        <a:xfrm>
          <a:off x="5374832" y="4147077"/>
          <a:ext cx="4261407" cy="3514769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 err="1"/>
            <a:t>df</a:t>
          </a:r>
          <a:r>
            <a:rPr lang="en-US" sz="2300" kern="1200" noProof="0" dirty="0"/>
            <a:t> per city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data exploration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easy plotting</a:t>
          </a:r>
        </a:p>
      </dsp:txBody>
      <dsp:txXfrm>
        <a:off x="5455717" y="4981127"/>
        <a:ext cx="4099637" cy="2599834"/>
      </dsp:txXfrm>
    </dsp:sp>
    <dsp:sp modelId="{E87F5052-7668-A24F-AC18-D04AC6A858F1}">
      <dsp:nvSpPr>
        <dsp:cNvPr id="0" name=""/>
        <dsp:cNvSpPr/>
      </dsp:nvSpPr>
      <dsp:spPr>
        <a:xfrm>
          <a:off x="7756077" y="2025025"/>
          <a:ext cx="5127555" cy="5127555"/>
        </a:xfrm>
        <a:prstGeom prst="circularArrow">
          <a:avLst>
            <a:gd name="adj1" fmla="val 2594"/>
            <a:gd name="adj2" fmla="val 315034"/>
            <a:gd name="adj3" fmla="val 19509455"/>
            <a:gd name="adj4" fmla="val 12575511"/>
            <a:gd name="adj5" fmla="val 3026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C000B6-E227-414A-8530-FFC11A663F30}">
      <dsp:nvSpPr>
        <dsp:cNvPr id="0" name=""/>
        <dsp:cNvSpPr/>
      </dsp:nvSpPr>
      <dsp:spPr>
        <a:xfrm>
          <a:off x="6321812" y="3393912"/>
          <a:ext cx="3787917" cy="15063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noProof="0" dirty="0" err="1"/>
            <a:t>DataFrame</a:t>
          </a:r>
          <a:endParaRPr lang="en-US" sz="5200" kern="1200" noProof="0" dirty="0"/>
        </a:p>
      </dsp:txBody>
      <dsp:txXfrm>
        <a:off x="6365931" y="3438031"/>
        <a:ext cx="3699679" cy="1418091"/>
      </dsp:txXfrm>
    </dsp:sp>
    <dsp:sp modelId="{C8D19E1E-5DCA-4542-8827-FDC9B476D2ED}">
      <dsp:nvSpPr>
        <dsp:cNvPr id="0" name=""/>
        <dsp:cNvSpPr/>
      </dsp:nvSpPr>
      <dsp:spPr>
        <a:xfrm>
          <a:off x="10743051" y="4147077"/>
          <a:ext cx="4261407" cy="3514769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13 years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Reduced to daily sample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Normalized per feature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Split in train / test / </a:t>
          </a:r>
          <a:r>
            <a:rPr lang="en-US" sz="2300" kern="1200" noProof="0" dirty="0" err="1"/>
            <a:t>val</a:t>
          </a:r>
          <a:endParaRPr lang="en-US" sz="2300" kern="1200" noProof="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 err="1"/>
            <a:t>X_train</a:t>
          </a:r>
          <a:r>
            <a:rPr lang="en-US" sz="2300" kern="1200" noProof="0" dirty="0"/>
            <a:t>: 3287x40 </a:t>
          </a:r>
        </a:p>
      </dsp:txBody>
      <dsp:txXfrm>
        <a:off x="10823936" y="4227962"/>
        <a:ext cx="4099637" cy="2599834"/>
      </dsp:txXfrm>
    </dsp:sp>
    <dsp:sp modelId="{2A6D8588-61E6-8242-B487-3D0CBE8DF31B}">
      <dsp:nvSpPr>
        <dsp:cNvPr id="0" name=""/>
        <dsp:cNvSpPr/>
      </dsp:nvSpPr>
      <dsp:spPr>
        <a:xfrm>
          <a:off x="13159807" y="5063045"/>
          <a:ext cx="4583042" cy="4583042"/>
        </a:xfrm>
        <a:prstGeom prst="leftCircularArrow">
          <a:avLst>
            <a:gd name="adj1" fmla="val 2902"/>
            <a:gd name="adj2" fmla="val 355008"/>
            <a:gd name="adj3" fmla="val 2130519"/>
            <a:gd name="adj4" fmla="val 9024489"/>
            <a:gd name="adj5" fmla="val 3386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77E8E-809C-2547-9981-BE6C3639B648}">
      <dsp:nvSpPr>
        <dsp:cNvPr id="0" name=""/>
        <dsp:cNvSpPr/>
      </dsp:nvSpPr>
      <dsp:spPr>
        <a:xfrm>
          <a:off x="11690030" y="6908682"/>
          <a:ext cx="3787917" cy="15063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noProof="0" dirty="0"/>
            <a:t>Red + norm</a:t>
          </a:r>
        </a:p>
      </dsp:txBody>
      <dsp:txXfrm>
        <a:off x="11734149" y="6952801"/>
        <a:ext cx="3699679" cy="1418091"/>
      </dsp:txXfrm>
    </dsp:sp>
    <dsp:sp modelId="{F86AA988-3B2B-5344-A594-85DB785A3E8E}">
      <dsp:nvSpPr>
        <dsp:cNvPr id="0" name=""/>
        <dsp:cNvSpPr/>
      </dsp:nvSpPr>
      <dsp:spPr>
        <a:xfrm>
          <a:off x="16111270" y="4147077"/>
          <a:ext cx="4261407" cy="3514769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/>
            <a:t>Add 3 previous days on the same row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noProof="0" dirty="0" err="1"/>
            <a:t>X_train</a:t>
          </a:r>
          <a:r>
            <a:rPr lang="en-US" sz="2300" kern="1200" noProof="0" dirty="0"/>
            <a:t>: 3287x160</a:t>
          </a:r>
        </a:p>
      </dsp:txBody>
      <dsp:txXfrm>
        <a:off x="16192155" y="4981127"/>
        <a:ext cx="4099637" cy="2599834"/>
      </dsp:txXfrm>
    </dsp:sp>
    <dsp:sp modelId="{11E319E3-7B99-8B4D-AADA-3FF9DE1DDCAE}">
      <dsp:nvSpPr>
        <dsp:cNvPr id="0" name=""/>
        <dsp:cNvSpPr/>
      </dsp:nvSpPr>
      <dsp:spPr>
        <a:xfrm>
          <a:off x="17058249" y="3393912"/>
          <a:ext cx="3787917" cy="150632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noProof="0" dirty="0"/>
            <a:t>Shift +3</a:t>
          </a:r>
        </a:p>
      </dsp:txBody>
      <dsp:txXfrm>
        <a:off x="17102368" y="3438031"/>
        <a:ext cx="3699679" cy="14180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1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13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100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10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Titre de l’ordre du jour</a:t>
            </a:r>
          </a:p>
        </p:txBody>
      </p:sp>
      <p:sp>
        <p:nvSpPr>
          <p:cNvPr id="109" name="Sous-titre de l’ordre du jour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l’ordre du jour</a:t>
            </a:r>
          </a:p>
        </p:txBody>
      </p:sp>
      <p:sp>
        <p:nvSpPr>
          <p:cNvPr id="110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Rubriques de l’ordre du jour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Déclaration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Données clés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Données clés</a:t>
            </a:r>
          </a:p>
        </p:txBody>
      </p:sp>
      <p:sp>
        <p:nvSpPr>
          <p:cNvPr id="12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 Citation notable 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l de salade avec du riz frit, des œufs durs et des baguette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ol avec des beignets de saumon, de la salade et du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ol de pâtes pappardelle avec du beurre maître d’hôtel, des noisettes grillées et des lamelles de parmesan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l de salade avec du riz frit, des œufs durs et des baguette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ts et citrons vert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23" name="Auteur et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24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l avec des beignets de saumon, de la salade et du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Titre de diapositive</a:t>
            </a:r>
          </a:p>
        </p:txBody>
      </p:sp>
      <p:sp>
        <p:nvSpPr>
          <p:cNvPr id="34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43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44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61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l de pâtes pappardelle avec du beurre maître d’hôtel, des noisettes grillées et des lamelles de parmesan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6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72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7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82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8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Titre de section</a:t>
            </a:r>
          </a:p>
        </p:txBody>
      </p:sp>
      <p:sp>
        <p:nvSpPr>
          <p:cNvPr id="9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Titre de diapositive</a:t>
            </a:r>
          </a:p>
        </p:txBody>
      </p:sp>
      <p:sp>
        <p:nvSpPr>
          <p:cNvPr id="3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17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73" name="Weather station 2024-2025…"/>
          <p:cNvSpPr txBox="1"/>
          <p:nvPr/>
        </p:nvSpPr>
        <p:spPr>
          <a:xfrm>
            <a:off x="432402" y="1973242"/>
            <a:ext cx="23519197" cy="11466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6200" b="1" u="sng"/>
            </a:pPr>
            <a:r>
              <a:rPr lang="en-US" noProof="0" dirty="0"/>
              <a:t>Weather station 2024-2025</a:t>
            </a:r>
          </a:p>
          <a:p>
            <a:pPr algn="ctr">
              <a:defRPr sz="6200" b="1"/>
            </a:pPr>
            <a:endParaRPr lang="en-US" noProof="0" dirty="0"/>
          </a:p>
          <a:p>
            <a:pPr algn="ctr"/>
            <a:endParaRPr lang="en-US" sz="6200" b="1" noProof="0" dirty="0"/>
          </a:p>
          <a:p>
            <a:pPr algn="ctr"/>
            <a:endParaRPr lang="en-US" sz="6200" b="1" noProof="0" dirty="0"/>
          </a:p>
          <a:p>
            <a:pPr algn="ctr"/>
            <a:endParaRPr lang="en-US" sz="6200" b="1" noProof="0" dirty="0"/>
          </a:p>
          <a:p>
            <a:pPr algn="ctr"/>
            <a:endParaRPr lang="en-US" sz="6200" b="1" noProof="0" dirty="0"/>
          </a:p>
          <a:p>
            <a:pPr>
              <a:spcBef>
                <a:spcPts val="1300"/>
              </a:spcBef>
            </a:pPr>
            <a:endParaRPr lang="en-US" u="sng" noProof="0" dirty="0"/>
          </a:p>
          <a:p>
            <a:pPr>
              <a:spcBef>
                <a:spcPts val="1300"/>
              </a:spcBef>
            </a:pPr>
            <a:endParaRPr lang="en-US" u="sng" noProof="0" dirty="0"/>
          </a:p>
          <a:p>
            <a:pPr>
              <a:spcBef>
                <a:spcPts val="1300"/>
              </a:spcBef>
            </a:pPr>
            <a:r>
              <a:rPr lang="en-US" u="sng" noProof="0" dirty="0"/>
              <a:t>Mentor:</a:t>
            </a:r>
            <a:r>
              <a:rPr lang="en-US" noProof="0" dirty="0"/>
              <a:t> Julio Cardenas</a:t>
            </a:r>
          </a:p>
          <a:p>
            <a:pPr>
              <a:spcBef>
                <a:spcPts val="1300"/>
              </a:spcBef>
            </a:pPr>
            <a:r>
              <a:rPr lang="en-US" u="sng" noProof="0" dirty="0"/>
              <a:t>Students:</a:t>
            </a:r>
            <a:r>
              <a:rPr lang="en-US" noProof="0" dirty="0"/>
              <a:t> Dimitri </a:t>
            </a:r>
            <a:r>
              <a:rPr lang="en-US" noProof="0" dirty="0" err="1"/>
              <a:t>Iratchet</a:t>
            </a:r>
            <a:r>
              <a:rPr lang="en-US" noProof="0" dirty="0"/>
              <a:t> - Fabien </a:t>
            </a:r>
            <a:r>
              <a:rPr lang="en-US" noProof="0" dirty="0" err="1"/>
              <a:t>Lagnieu</a:t>
            </a:r>
            <a:r>
              <a:rPr lang="en-US" noProof="0" dirty="0"/>
              <a:t> - Tristan Waddington</a:t>
            </a:r>
          </a:p>
        </p:txBody>
      </p:sp>
      <p:pic>
        <p:nvPicPr>
          <p:cNvPr id="174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20" y="3812400"/>
            <a:ext cx="9180853" cy="6947257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pic>
        <p:nvPicPr>
          <p:cNvPr id="2" name="Image 1" descr="Météo Paris: prévisions du samedi 30 novembre 2024">
            <a:extLst>
              <a:ext uri="{FF2B5EF4-FFF2-40B4-BE49-F238E27FC236}">
                <a16:creationId xmlns:a16="http://schemas.microsoft.com/office/drawing/2014/main" id="{82CC385A-E492-3631-0A24-3A0A935F1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8756" y="3814309"/>
            <a:ext cx="10893478" cy="693919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63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64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65" name="III. Prediction of Paris Weather"/>
          <p:cNvSpPr txBox="1"/>
          <p:nvPr/>
        </p:nvSpPr>
        <p:spPr>
          <a:xfrm>
            <a:off x="886885" y="2468880"/>
            <a:ext cx="8499122" cy="96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IV. Anomaly Detection</a:t>
            </a:r>
          </a:p>
        </p:txBody>
      </p:sp>
      <p:sp>
        <p:nvSpPr>
          <p:cNvPr id="267" name="Xxxxxxx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4376187" cy="5399351"/>
          </a:xfrm>
          <a:prstGeom prst="rect">
            <a:avLst/>
          </a:prstGeom>
        </p:spPr>
        <p:txBody>
          <a:bodyPr lIns="50800" tIns="50800" rIns="50800" bIns="50800" anchor="t">
            <a:normAutofit fontScale="85000" lnSpcReduction="20000"/>
          </a:bodyPr>
          <a:lstStyle/>
          <a:p>
            <a:pPr marL="0" indent="0">
              <a:buSzTx/>
              <a:buNone/>
              <a:defRPr sz="4200"/>
            </a:pPr>
            <a:r>
              <a:rPr lang="en-US" noProof="0" dirty="0" err="1"/>
              <a:t>Asumption</a:t>
            </a:r>
            <a:r>
              <a:rPr lang="en-US" noProof="0" dirty="0"/>
              <a:t> 2016-2018: 1 cyber-incident / year with Paris reports</a:t>
            </a:r>
          </a:p>
          <a:p>
            <a:pPr marL="0" indent="0">
              <a:buSzTx/>
              <a:buNone/>
              <a:defRPr sz="4200"/>
            </a:pPr>
            <a:r>
              <a:rPr lang="en-US" noProof="0" dirty="0"/>
              <a:t>Detect anomalies between predictions and reports:</a:t>
            </a:r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en-US" noProof="0" dirty="0"/>
              <a:t>Best predictor= </a:t>
            </a:r>
            <a:r>
              <a:rPr lang="en-US" b="1" noProof="0" dirty="0"/>
              <a:t>average of the 3 best models</a:t>
            </a:r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en-US" noProof="0" dirty="0"/>
              <a:t>With </a:t>
            </a:r>
            <a:r>
              <a:rPr lang="en-US" b="1" noProof="0" dirty="0" err="1"/>
              <a:t>Kmeans</a:t>
            </a:r>
            <a:r>
              <a:rPr lang="en-US" b="1" noProof="0" dirty="0"/>
              <a:t> --&gt; 72 anomalies in 2019</a:t>
            </a:r>
          </a:p>
          <a:p>
            <a:pPr marL="571500" indent="-571500">
              <a:buSzTx/>
              <a:buFont typeface="Calibri"/>
              <a:buChar char="-"/>
              <a:defRPr sz="4200"/>
            </a:pPr>
            <a:r>
              <a:rPr lang="en-US" noProof="0" dirty="0"/>
              <a:t>With </a:t>
            </a:r>
            <a:r>
              <a:rPr lang="en-US" noProof="0" dirty="0" err="1"/>
              <a:t>IsolationForest</a:t>
            </a:r>
            <a:r>
              <a:rPr lang="en-US" noProof="0" dirty="0"/>
              <a:t> --&gt; 1 anomaly in 2019</a:t>
            </a:r>
          </a:p>
          <a:p>
            <a:pPr marL="0" indent="0">
              <a:buSzTx/>
              <a:buNone/>
              <a:defRPr sz="4200"/>
            </a:pPr>
            <a:r>
              <a:rPr lang="en-US" b="1" noProof="0" dirty="0"/>
              <a:t>But represent extrema in weather reports ==&gt; no cyber hack.</a:t>
            </a:r>
          </a:p>
        </p:txBody>
      </p:sp>
      <p:pic>
        <p:nvPicPr>
          <p:cNvPr id="2" name="Image 1" descr="Une image contenant texte, diagramme, écriture manuscrite, ligne&#10;&#10;Description générée automatiquement">
            <a:extLst>
              <a:ext uri="{FF2B5EF4-FFF2-40B4-BE49-F238E27FC236}">
                <a16:creationId xmlns:a16="http://schemas.microsoft.com/office/drawing/2014/main" id="{566BB97D-DFEC-5F00-BC99-206FC88FE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1766" y="1839093"/>
            <a:ext cx="8728246" cy="11723298"/>
          </a:xfrm>
          <a:prstGeom prst="rect">
            <a:avLst/>
          </a:prstGeom>
        </p:spPr>
      </p:pic>
      <p:pic>
        <p:nvPicPr>
          <p:cNvPr id="3" name="Image 2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A86A9E46-DA0C-91D6-9A37-E2465C699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81" y="9978026"/>
            <a:ext cx="12187238" cy="331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6952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63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64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65" name="III. Prediction of Paris Weather"/>
          <p:cNvSpPr txBox="1"/>
          <p:nvPr/>
        </p:nvSpPr>
        <p:spPr>
          <a:xfrm>
            <a:off x="850763" y="2468880"/>
            <a:ext cx="4432303" cy="96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Conclusion</a:t>
            </a:r>
          </a:p>
        </p:txBody>
      </p:sp>
      <p:sp>
        <p:nvSpPr>
          <p:cNvPr id="267" name="Xxxxxxx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8776856" cy="7437342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/>
          <a:p>
            <a:pPr marL="0" indent="0">
              <a:buNone/>
              <a:defRPr sz="4200"/>
            </a:pPr>
            <a:r>
              <a:rPr lang="en-US" noProof="0" dirty="0"/>
              <a:t>Ambitious project: Supervised Regression + Unsupervised Classification </a:t>
            </a:r>
          </a:p>
          <a:p>
            <a:pPr marL="0" indent="0">
              <a:buNone/>
              <a:defRPr sz="4200"/>
            </a:pPr>
            <a:r>
              <a:rPr lang="en-US" noProof="0" dirty="0"/>
              <a:t>==&gt; we did it !</a:t>
            </a:r>
          </a:p>
          <a:p>
            <a:pPr marL="0" indent="0">
              <a:buNone/>
              <a:defRPr sz="4200"/>
            </a:pPr>
            <a:endParaRPr lang="en-US" noProof="0" dirty="0"/>
          </a:p>
          <a:p>
            <a:pPr marL="0" indent="0">
              <a:buNone/>
              <a:defRPr sz="4200"/>
            </a:pPr>
            <a:r>
              <a:rPr lang="en-US" noProof="0" dirty="0"/>
              <a:t>To go further : </a:t>
            </a:r>
          </a:p>
          <a:p>
            <a:pPr marL="571500" indent="-571500">
              <a:buFont typeface="Calibri"/>
              <a:buChar char="-"/>
              <a:defRPr sz="4200"/>
            </a:pPr>
            <a:r>
              <a:rPr lang="en-US" noProof="0" dirty="0"/>
              <a:t>times series with hourly data</a:t>
            </a:r>
          </a:p>
          <a:p>
            <a:pPr marL="571500" indent="-571500">
              <a:buFont typeface="Calibri"/>
              <a:buChar char="-"/>
              <a:defRPr sz="4200"/>
            </a:pPr>
            <a:r>
              <a:rPr lang="en-US" sz="4200" noProof="0" dirty="0">
                <a:ea typeface="+mn-lt"/>
                <a:cs typeface="+mn-lt"/>
              </a:rPr>
              <a:t>simulate a </a:t>
            </a:r>
            <a:r>
              <a:rPr lang="en-US" sz="4200" noProof="0" dirty="0" err="1">
                <a:ea typeface="+mn-lt"/>
                <a:cs typeface="+mn-lt"/>
              </a:rPr>
              <a:t>datastream</a:t>
            </a:r>
            <a:r>
              <a:rPr lang="en-US" sz="4200" noProof="0" dirty="0">
                <a:ea typeface="+mn-lt"/>
                <a:cs typeface="+mn-lt"/>
              </a:rPr>
              <a:t> with modified data</a:t>
            </a:r>
            <a:endParaRPr lang="en-US" noProof="0" dirty="0"/>
          </a:p>
        </p:txBody>
      </p:sp>
      <p:pic>
        <p:nvPicPr>
          <p:cNvPr id="4" name="Image 3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2882D57D-2648-4ED7-F8AF-7B38FE8B0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2846" y="5957159"/>
            <a:ext cx="12187238" cy="610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8488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im of the project :…"/>
          <p:cNvSpPr txBox="1">
            <a:spLocks noGrp="1"/>
          </p:cNvSpPr>
          <p:nvPr>
            <p:ph type="body" sz="half" idx="1"/>
          </p:nvPr>
        </p:nvSpPr>
        <p:spPr>
          <a:xfrm>
            <a:off x="1184252" y="5695906"/>
            <a:ext cx="22304722" cy="5361208"/>
          </a:xfrm>
          <a:prstGeom prst="rect">
            <a:avLst/>
          </a:prstGeom>
          <a:solidFill>
            <a:srgbClr val="F9F59A"/>
          </a:solidFill>
        </p:spPr>
        <p:txBody>
          <a:bodyPr lIns="50800" tIns="50800" rIns="50800" bIns="50800" anchor="t">
            <a:normAutofit/>
          </a:bodyPr>
          <a:lstStyle/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u="sng"/>
            </a:pPr>
            <a:endParaRPr lang="en-US" noProof="0" dirty="0"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u="sng"/>
            </a:pPr>
            <a:r>
              <a:rPr lang="en-US" noProof="0" dirty="0"/>
              <a:t>Aim of the project :</a:t>
            </a:r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noProof="0" dirty="0"/>
              <a:t>Paris weather station was cyber-hacked !</a:t>
            </a:r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noProof="0" dirty="0"/>
              <a:t>It is therefore unable to share its weather measures since the beginning of 2019. </a:t>
            </a:r>
            <a:endParaRPr lang="en-US" b="1" u="sng" noProof="0" dirty="0">
              <a:latin typeface="Helvetica Neue"/>
            </a:endParaRPr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  <a:p>
            <a:pPr marL="0" lvl="1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noProof="0" dirty="0"/>
              <a:t>Our task is to predict this missing data from other European weather stations measures.</a:t>
            </a:r>
          </a:p>
        </p:txBody>
      </p:sp>
      <p:sp>
        <p:nvSpPr>
          <p:cNvPr id="178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179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0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181" name="I. Project presentation"/>
          <p:cNvSpPr txBox="1"/>
          <p:nvPr/>
        </p:nvSpPr>
        <p:spPr>
          <a:xfrm>
            <a:off x="1167915" y="2306945"/>
            <a:ext cx="8426095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I. Project presentation</a:t>
            </a:r>
          </a:p>
        </p:txBody>
      </p:sp>
      <p:sp>
        <p:nvSpPr>
          <p:cNvPr id="182" name="1.1 General presentation"/>
          <p:cNvSpPr txBox="1"/>
          <p:nvPr/>
        </p:nvSpPr>
        <p:spPr>
          <a:xfrm>
            <a:off x="2204333" y="3568450"/>
            <a:ext cx="7819187" cy="895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1.1 General presentation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186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7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188" name="I. Project presentation"/>
          <p:cNvSpPr txBox="1"/>
          <p:nvPr/>
        </p:nvSpPr>
        <p:spPr>
          <a:xfrm>
            <a:off x="1167915" y="2306945"/>
            <a:ext cx="8426095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I. Project presentation</a:t>
            </a:r>
          </a:p>
        </p:txBody>
      </p:sp>
      <p:sp>
        <p:nvSpPr>
          <p:cNvPr id="189" name="1.2 Data files presentation"/>
          <p:cNvSpPr txBox="1"/>
          <p:nvPr/>
        </p:nvSpPr>
        <p:spPr>
          <a:xfrm>
            <a:off x="2660256" y="3604677"/>
            <a:ext cx="6907340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1.2 Data presentation</a:t>
            </a:r>
          </a:p>
        </p:txBody>
      </p:sp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AA7D9C96-E312-E1BB-B64B-668596C381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1989045"/>
              </p:ext>
            </p:extLst>
          </p:nvPr>
        </p:nvGraphicFramePr>
        <p:xfrm>
          <a:off x="2141033" y="1439333"/>
          <a:ext cx="20852781" cy="11808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8ADCC8D-0F42-C7EF-BA3B-744BFE4928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633814"/>
              </p:ext>
            </p:extLst>
          </p:nvPr>
        </p:nvGraphicFramePr>
        <p:xfrm>
          <a:off x="3863278" y="10415239"/>
          <a:ext cx="16256000" cy="2966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199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00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01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II. Data Loading / preparation / study</a:t>
            </a:r>
          </a:p>
        </p:txBody>
      </p:sp>
      <p:sp>
        <p:nvSpPr>
          <p:cNvPr id="202" name="2.2 Data exploration"/>
          <p:cNvSpPr txBox="1"/>
          <p:nvPr/>
        </p:nvSpPr>
        <p:spPr>
          <a:xfrm>
            <a:off x="2361046" y="3556200"/>
            <a:ext cx="6439263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2.1 Data exploration</a:t>
            </a:r>
          </a:p>
        </p:txBody>
      </p:sp>
      <p:pic>
        <p:nvPicPr>
          <p:cNvPr id="203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58" y="4816007"/>
            <a:ext cx="11833969" cy="79180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vidéo-collée.png" descr="vidéo-collé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3368" y="4816007"/>
            <a:ext cx="11833971" cy="7918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07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08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09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II. Data Loading / preparation / study</a:t>
            </a:r>
          </a:p>
        </p:txBody>
      </p:sp>
      <p:sp>
        <p:nvSpPr>
          <p:cNvPr id="210" name="2.3 Covariance study…"/>
          <p:cNvSpPr txBox="1"/>
          <p:nvPr/>
        </p:nvSpPr>
        <p:spPr>
          <a:xfrm>
            <a:off x="2195136" y="3513522"/>
            <a:ext cx="6771085" cy="202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5200" b="1" u="sng"/>
            </a:pPr>
            <a:r>
              <a:rPr lang="en-US" noProof="0" dirty="0"/>
              <a:t>2.2 Covariance study</a:t>
            </a:r>
          </a:p>
          <a:p>
            <a:pPr>
              <a:defRPr sz="4500" b="1"/>
            </a:pPr>
            <a:r>
              <a:rPr lang="en-US" noProof="0" dirty="0"/>
              <a:t>—&gt; Between Features</a:t>
            </a:r>
          </a:p>
        </p:txBody>
      </p:sp>
      <p:pic>
        <p:nvPicPr>
          <p:cNvPr id="211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432" y="6177939"/>
            <a:ext cx="9945105" cy="6626255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—&gt; Between Cities"/>
          <p:cNvSpPr txBox="1"/>
          <p:nvPr/>
        </p:nvSpPr>
        <p:spPr>
          <a:xfrm>
            <a:off x="14991049" y="3535943"/>
            <a:ext cx="5292663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 b="1"/>
            </a:lvl1pPr>
          </a:lstStyle>
          <a:p>
            <a:r>
              <a:rPr lang="en-US" noProof="0" dirty="0"/>
              <a:t>—&gt; Between Cities</a:t>
            </a:r>
          </a:p>
        </p:txBody>
      </p:sp>
      <p:pic>
        <p:nvPicPr>
          <p:cNvPr id="213" name="vidéo-collée.png" descr="vidéo-collée.png"/>
          <p:cNvPicPr>
            <a:picLocks noChangeAspect="1"/>
          </p:cNvPicPr>
          <p:nvPr/>
        </p:nvPicPr>
        <p:blipFill>
          <a:blip r:embed="rId4"/>
          <a:srcRect l="49656" t="60031" r="24" b="20012"/>
          <a:stretch>
            <a:fillRect/>
          </a:stretch>
        </p:blipFill>
        <p:spPr>
          <a:xfrm>
            <a:off x="17131037" y="8804260"/>
            <a:ext cx="6968727" cy="45933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vidéo-collée.png" descr="vidéo-collée.png"/>
          <p:cNvPicPr>
            <a:picLocks noChangeAspect="1"/>
          </p:cNvPicPr>
          <p:nvPr/>
        </p:nvPicPr>
        <p:blipFill>
          <a:blip r:embed="rId4"/>
          <a:srcRect t="20051" r="49694" b="59860"/>
          <a:stretch>
            <a:fillRect/>
          </a:stretch>
        </p:blipFill>
        <p:spPr>
          <a:xfrm>
            <a:off x="11513374" y="4512865"/>
            <a:ext cx="7066929" cy="4690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17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8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19" name="II. Data Loading / preparation / study"/>
          <p:cNvSpPr txBox="1"/>
          <p:nvPr/>
        </p:nvSpPr>
        <p:spPr>
          <a:xfrm>
            <a:off x="1051827" y="2306945"/>
            <a:ext cx="13893801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II. Data Loading / preparation / study</a:t>
            </a:r>
          </a:p>
        </p:txBody>
      </p:sp>
      <p:sp>
        <p:nvSpPr>
          <p:cNvPr id="220" name="2.4 Cycles in features"/>
          <p:cNvSpPr txBox="1"/>
          <p:nvPr/>
        </p:nvSpPr>
        <p:spPr>
          <a:xfrm>
            <a:off x="2160110" y="3529673"/>
            <a:ext cx="7219354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2.3 Cycles in features</a:t>
            </a:r>
            <a:endParaRPr lang="en-US" b="0" noProof="0" dirty="0">
              <a:solidFill>
                <a:srgbClr val="CCCCCC"/>
              </a:solidFill>
            </a:endParaRPr>
          </a:p>
        </p:txBody>
      </p:sp>
      <p:pic>
        <p:nvPicPr>
          <p:cNvPr id="221" name="vidéo-collée.png" descr="vidéo-collée.png"/>
          <p:cNvPicPr>
            <a:picLocks noChangeAspect="1"/>
          </p:cNvPicPr>
          <p:nvPr/>
        </p:nvPicPr>
        <p:blipFill>
          <a:blip r:embed="rId3"/>
          <a:srcRect b="49505"/>
          <a:stretch>
            <a:fillRect/>
          </a:stretch>
        </p:blipFill>
        <p:spPr>
          <a:xfrm>
            <a:off x="802942" y="4356890"/>
            <a:ext cx="10933410" cy="9174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vidéo-collée.png" descr="vidéo-collée.png"/>
          <p:cNvPicPr>
            <a:picLocks noChangeAspect="1"/>
          </p:cNvPicPr>
          <p:nvPr/>
        </p:nvPicPr>
        <p:blipFill>
          <a:blip r:embed="rId3"/>
          <a:srcRect t="50350"/>
          <a:stretch>
            <a:fillRect/>
          </a:stretch>
        </p:blipFill>
        <p:spPr>
          <a:xfrm>
            <a:off x="12647548" y="4547985"/>
            <a:ext cx="10933375" cy="9020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3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3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III. Prediction of Paris Weather</a:t>
            </a:r>
          </a:p>
        </p:txBody>
      </p:sp>
      <p:sp>
        <p:nvSpPr>
          <p:cNvPr id="235" name="3.0 Baseline : Linear regressor"/>
          <p:cNvSpPr txBox="1"/>
          <p:nvPr/>
        </p:nvSpPr>
        <p:spPr>
          <a:xfrm>
            <a:off x="2315156" y="2964114"/>
            <a:ext cx="9629344" cy="2175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3.0 Baseline : Linear regressor</a:t>
            </a:r>
            <a:endParaRPr lang="en-US" b="0" noProof="0" dirty="0">
              <a:solidFill>
                <a:srgbClr val="CCCCCC"/>
              </a:solidFill>
            </a:endParaRPr>
          </a:p>
        </p:txBody>
      </p:sp>
      <p:sp>
        <p:nvSpPr>
          <p:cNvPr id="236" name="Do we have different result when focusing only on one feature or are we more accurate when using all available features of the dataset?…"/>
          <p:cNvSpPr txBox="1">
            <a:spLocks noGrp="1"/>
          </p:cNvSpPr>
          <p:nvPr>
            <p:ph type="body" sz="half" idx="1"/>
          </p:nvPr>
        </p:nvSpPr>
        <p:spPr>
          <a:xfrm>
            <a:off x="520102" y="4592344"/>
            <a:ext cx="14376187" cy="8432973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/>
          <a:p>
            <a:pPr marL="0" indent="0">
              <a:buSzTx/>
              <a:buNone/>
              <a:defRPr sz="4200"/>
            </a:pPr>
            <a:r>
              <a:rPr lang="en-US" sz="4000" noProof="0" dirty="0"/>
              <a:t>Do we have different result when focusing only on one feature or are we more accurate when using all available features of the dataset?</a:t>
            </a:r>
          </a:p>
          <a:p>
            <a:pPr marL="0" indent="0">
              <a:buSzTx/>
              <a:buNone/>
              <a:defRPr sz="4200"/>
            </a:pPr>
            <a:r>
              <a:rPr lang="en-US" sz="4000" noProof="0" dirty="0"/>
              <a:t>In the following colored-gradients, we are expecting to have the most dark green / low value cells.</a:t>
            </a:r>
          </a:p>
          <a:p>
            <a:pPr marL="0" indent="0">
              <a:buSzTx/>
              <a:buNone/>
              <a:defRPr sz="4200"/>
            </a:pPr>
            <a:endParaRPr lang="en-US" sz="4000" noProof="0" dirty="0"/>
          </a:p>
        </p:txBody>
      </p:sp>
      <p:pic>
        <p:nvPicPr>
          <p:cNvPr id="237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49" y="8366219"/>
            <a:ext cx="13138991" cy="2502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vidéo-collée.png" descr="vidéo-collé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649" y="11037107"/>
            <a:ext cx="13138991" cy="2502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vidéo-collée.png" descr="vidéo-collé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58929" y="2165274"/>
            <a:ext cx="8678840" cy="11550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diagramme&#10;&#10;Description générée automatiquement">
            <a:extLst>
              <a:ext uri="{FF2B5EF4-FFF2-40B4-BE49-F238E27FC236}">
                <a16:creationId xmlns:a16="http://schemas.microsoft.com/office/drawing/2014/main" id="{A3045C5D-784D-0958-B0C9-9AF2C1749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90" y="2829397"/>
            <a:ext cx="11798420" cy="10609498"/>
          </a:xfrm>
          <a:prstGeom prst="rect">
            <a:avLst/>
          </a:prstGeom>
        </p:spPr>
      </p:pic>
      <p:sp>
        <p:nvSpPr>
          <p:cNvPr id="24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4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4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4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III. Prediction of Paris Weather</a:t>
            </a:r>
          </a:p>
        </p:txBody>
      </p:sp>
      <p:sp>
        <p:nvSpPr>
          <p:cNvPr id="245" name="3.1 Linear Lasso &amp;"/>
          <p:cNvSpPr txBox="1"/>
          <p:nvPr/>
        </p:nvSpPr>
        <p:spPr>
          <a:xfrm>
            <a:off x="2052369" y="3575657"/>
            <a:ext cx="6916539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3.1 Testing models  </a:t>
            </a:r>
            <a:endParaRPr lang="en-US" b="0" noProof="0" dirty="0">
              <a:solidFill>
                <a:srgbClr val="CCCCCC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44970-2CEA-8C7E-04FB-4B6846E8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322245"/>
            <a:ext cx="15948742" cy="8182271"/>
          </a:xfrm>
        </p:spPr>
        <p:txBody>
          <a:bodyPr lIns="50800" tIns="50800" rIns="50800" bIns="50800" anchor="t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noProof="0" dirty="0"/>
              <a:t>Linear Lasso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4000" b="1" noProof="0" dirty="0"/>
          </a:p>
          <a:p>
            <a:endParaRPr lang="en-US" noProof="0" dirty="0"/>
          </a:p>
          <a:p>
            <a:endParaRPr lang="en-US" noProof="0" dirty="0"/>
          </a:p>
        </p:txBody>
      </p:sp>
      <p:pic>
        <p:nvPicPr>
          <p:cNvPr id="5" name="Image 4" descr="Une image contenant texte, capture d’écran, Police, tableau&#10;&#10;Description générée automatiquement">
            <a:extLst>
              <a:ext uri="{FF2B5EF4-FFF2-40B4-BE49-F238E27FC236}">
                <a16:creationId xmlns:a16="http://schemas.microsoft.com/office/drawing/2014/main" id="{72F93B82-FC74-AFC3-4722-8DAB727C5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52" y="5655325"/>
            <a:ext cx="11742025" cy="2321379"/>
          </a:xfrm>
          <a:prstGeom prst="rect">
            <a:avLst/>
          </a:prstGeom>
        </p:spPr>
      </p:pic>
      <p:pic>
        <p:nvPicPr>
          <p:cNvPr id="6" name="Image 5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2BBAED80-EC49-ABD5-A03C-AD39C9C29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52" y="9013249"/>
            <a:ext cx="11724901" cy="22345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diagramme, Tracé&#10;&#10;Description générée automatiquement">
            <a:extLst>
              <a:ext uri="{FF2B5EF4-FFF2-40B4-BE49-F238E27FC236}">
                <a16:creationId xmlns:a16="http://schemas.microsoft.com/office/drawing/2014/main" id="{80EC4E15-357A-7A7D-E7C4-BFDE9C3AD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728" y="4584734"/>
            <a:ext cx="14371664" cy="8887554"/>
          </a:xfrm>
          <a:prstGeom prst="rect">
            <a:avLst/>
          </a:prstGeom>
        </p:spPr>
      </p:pic>
      <p:sp>
        <p:nvSpPr>
          <p:cNvPr id="241" name="Rectangle"/>
          <p:cNvSpPr/>
          <p:nvPr/>
        </p:nvSpPr>
        <p:spPr>
          <a:xfrm>
            <a:off x="-137559" y="-84178"/>
            <a:ext cx="24876822" cy="19243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en-US" noProof="0" dirty="0"/>
          </a:p>
        </p:txBody>
      </p:sp>
      <p:pic>
        <p:nvPicPr>
          <p:cNvPr id="242" name="Capture d’écran 2024-12-09 à 09.48.43.png" descr="Capture d’écran 2024-12-09 à 09.48.4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1" y="71551"/>
            <a:ext cx="5486401" cy="16129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43" name="ML for climate and Energy (MEC51057)"/>
          <p:cNvSpPr txBox="1"/>
          <p:nvPr/>
        </p:nvSpPr>
        <p:spPr>
          <a:xfrm>
            <a:off x="12879632" y="467742"/>
            <a:ext cx="1137422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ML for climate and Energy (MEC51057)</a:t>
            </a:r>
          </a:p>
        </p:txBody>
      </p:sp>
      <p:sp>
        <p:nvSpPr>
          <p:cNvPr id="244" name="III. Prediction of Paris Weather"/>
          <p:cNvSpPr txBox="1"/>
          <p:nvPr/>
        </p:nvSpPr>
        <p:spPr>
          <a:xfrm>
            <a:off x="1038321" y="2306945"/>
            <a:ext cx="11496956" cy="103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200" b="1" u="sng"/>
            </a:lvl1pPr>
          </a:lstStyle>
          <a:p>
            <a:r>
              <a:rPr lang="en-US" noProof="0" dirty="0"/>
              <a:t>III. Prediction of Paris Weather</a:t>
            </a:r>
          </a:p>
        </p:txBody>
      </p:sp>
      <p:sp>
        <p:nvSpPr>
          <p:cNvPr id="245" name="3.1 Linear Lasso &amp;"/>
          <p:cNvSpPr txBox="1"/>
          <p:nvPr/>
        </p:nvSpPr>
        <p:spPr>
          <a:xfrm>
            <a:off x="2052369" y="3575657"/>
            <a:ext cx="6916539" cy="822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>
              <a:defRPr sz="5200" b="1" u="sng"/>
            </a:lvl1pPr>
          </a:lstStyle>
          <a:p>
            <a:r>
              <a:rPr lang="en-US" noProof="0" dirty="0"/>
              <a:t>3.1 Testing models  </a:t>
            </a:r>
            <a:endParaRPr lang="en-US" b="0" noProof="0" dirty="0">
              <a:solidFill>
                <a:srgbClr val="CCCCCC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B44970-2CEA-8C7E-04FB-4B6846E8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090" y="4621428"/>
            <a:ext cx="17573138" cy="7153318"/>
          </a:xfrm>
        </p:spPr>
        <p:txBody>
          <a:bodyPr lIns="50800" tIns="50800" rIns="50800" bIns="50800" anchor="t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noProof="0" dirty="0"/>
              <a:t>Tree-based models : </a:t>
            </a:r>
            <a:endParaRPr lang="en-US" sz="4000" noProof="0" dirty="0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noProof="0" dirty="0"/>
              <a:t> </a:t>
            </a:r>
            <a:r>
              <a:rPr lang="en-US" sz="4000" b="1" noProof="0" dirty="0" err="1"/>
              <a:t>RandomForestRegressor</a:t>
            </a:r>
            <a:r>
              <a:rPr lang="en-US" sz="4000" b="1" noProof="0" dirty="0"/>
              <a:t> </a:t>
            </a:r>
            <a:endParaRPr lang="en-US" sz="4000" noProof="0" dirty="0"/>
          </a:p>
          <a:p>
            <a:pPr lvl="2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noProof="0" dirty="0" err="1"/>
              <a:t>XGBoost</a:t>
            </a:r>
            <a:endParaRPr lang="en-US" sz="4000" noProof="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noProof="0" dirty="0"/>
              <a:t>SVR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000" b="1" noProof="0" dirty="0"/>
              <a:t>Deep learning : </a:t>
            </a:r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noProof="0" dirty="0"/>
              <a:t>GRU </a:t>
            </a:r>
            <a:endParaRPr lang="en-US" noProof="0" dirty="0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noProof="0" dirty="0"/>
              <a:t>CONV1D </a:t>
            </a:r>
            <a:endParaRPr lang="en-US" noProof="0" dirty="0"/>
          </a:p>
          <a:p>
            <a:pPr lvl="1" indent="457200">
              <a:lnSpc>
                <a:spcPct val="150000"/>
              </a:lnSpc>
              <a:spcBef>
                <a:spcPts val="0"/>
              </a:spcBef>
              <a:buFont typeface="Courier New"/>
              <a:buChar char="o"/>
            </a:pPr>
            <a:r>
              <a:rPr lang="en-US" sz="4000" b="1" noProof="0" dirty="0"/>
              <a:t>Transformer</a:t>
            </a:r>
            <a:endParaRPr lang="en-US" noProof="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4000" b="1" noProof="0" dirty="0"/>
          </a:p>
          <a:p>
            <a:endParaRPr lang="en-US" noProof="0" dirty="0"/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26509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442</Words>
  <Application>Microsoft Macintosh PowerPoint</Application>
  <PresentationFormat>Personnalisé</PresentationFormat>
  <Paragraphs>94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Calibri</vt:lpstr>
      <vt:lpstr>Courier New</vt:lpstr>
      <vt:lpstr>Helvetica Neue</vt:lpstr>
      <vt:lpstr>Helvetica Neue Medium</vt:lpstr>
      <vt:lpstr>21_BasicWhite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Tristan WADDINGTON</cp:lastModifiedBy>
  <cp:revision>287</cp:revision>
  <dcterms:modified xsi:type="dcterms:W3CDTF">2024-12-12T09:12:07Z</dcterms:modified>
</cp:coreProperties>
</file>